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38"/>
  </p:notesMasterIdLst>
  <p:sldIdLst>
    <p:sldId id="256" r:id="rId2"/>
    <p:sldId id="257" r:id="rId3"/>
    <p:sldId id="298" r:id="rId4"/>
    <p:sldId id="261" r:id="rId5"/>
    <p:sldId id="300" r:id="rId6"/>
    <p:sldId id="301" r:id="rId7"/>
    <p:sldId id="299" r:id="rId8"/>
    <p:sldId id="302" r:id="rId9"/>
    <p:sldId id="303" r:id="rId10"/>
    <p:sldId id="304" r:id="rId11"/>
    <p:sldId id="306" r:id="rId12"/>
    <p:sldId id="259" r:id="rId13"/>
    <p:sldId id="307" r:id="rId14"/>
    <p:sldId id="308" r:id="rId15"/>
    <p:sldId id="309" r:id="rId16"/>
    <p:sldId id="311" r:id="rId17"/>
    <p:sldId id="312" r:id="rId18"/>
    <p:sldId id="310" r:id="rId19"/>
    <p:sldId id="313" r:id="rId20"/>
    <p:sldId id="264" r:id="rId21"/>
    <p:sldId id="314" r:id="rId22"/>
    <p:sldId id="315" r:id="rId23"/>
    <p:sldId id="305" r:id="rId24"/>
    <p:sldId id="316" r:id="rId25"/>
    <p:sldId id="317" r:id="rId26"/>
    <p:sldId id="318" r:id="rId27"/>
    <p:sldId id="328" r:id="rId28"/>
    <p:sldId id="323" r:id="rId29"/>
    <p:sldId id="320" r:id="rId30"/>
    <p:sldId id="321" r:id="rId31"/>
    <p:sldId id="322" r:id="rId32"/>
    <p:sldId id="324" r:id="rId33"/>
    <p:sldId id="325" r:id="rId34"/>
    <p:sldId id="326" r:id="rId35"/>
    <p:sldId id="330" r:id="rId36"/>
    <p:sldId id="327" r:id="rId37"/>
  </p:sldIdLst>
  <p:sldSz cx="9144000" cy="5143500" type="screen16x9"/>
  <p:notesSz cx="6858000" cy="9144000"/>
  <p:embeddedFontLst>
    <p:embeddedFont>
      <p:font typeface="Fira Sans Extra Condensed Medium" panose="020B0604020202020204" charset="0"/>
      <p:regular r:id="rId39"/>
      <p:bold r:id="rId40"/>
      <p:italic r:id="rId41"/>
      <p:boldItalic r:id="rId42"/>
    </p:embeddedFont>
    <p:embeddedFont>
      <p:font typeface="Righteous" panose="020B0604020202020204" charset="0"/>
      <p:regular r:id="rId43"/>
    </p:embeddedFont>
    <p:embeddedFont>
      <p:font typeface="Roboto Condensed Light" panose="020B0604020202020204" charset="0"/>
      <p:regular r:id="rId44"/>
      <p:bold r:id="rId45"/>
      <p:italic r:id="rId46"/>
      <p:boldItalic r:id="rId47"/>
    </p:embeddedFont>
    <p:embeddedFont>
      <p:font typeface="Squada One" panose="020B0604020202020204" charset="0"/>
      <p:regular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000" autoAdjust="0"/>
  </p:normalViewPr>
  <p:slideViewPr>
    <p:cSldViewPr snapToGrid="0">
      <p:cViewPr varScale="1">
        <p:scale>
          <a:sx n="102" d="100"/>
          <a:sy n="102" d="100"/>
        </p:scale>
        <p:origin x="48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png>
</file>

<file path=ppt/media/image12.jpg>
</file>

<file path=ppt/media/image13.jpg>
</file>

<file path=ppt/media/image14.jpg>
</file>

<file path=ppt/media/image15.jpg>
</file>

<file path=ppt/media/image16.png>
</file>

<file path=ppt/media/image17.png>
</file>

<file path=ppt/media/image18.jpeg>
</file>

<file path=ppt/media/image19.png>
</file>

<file path=ppt/media/image2.png>
</file>

<file path=ppt/media/image20.jpe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38.png>
</file>

<file path=ppt/media/image39.jpg>
</file>

<file path=ppt/media/image4.png>
</file>

<file path=ppt/media/image40.jp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jpe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jpeg>
</file>

<file path=ppt/media/image67.jpe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5d2cabac8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5d2cabac8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3207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557095241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557095241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67713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557095241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557095241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8397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823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15217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1635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50791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557095241f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557095241f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2664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557095241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557095241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333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5d16254f0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5d16254f0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06736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32126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ja-JP" dirty="0"/>
              <a:t>MJPG: </a:t>
            </a:r>
            <a:r>
              <a:rPr lang="vi-VN" altLang="ja-JP" dirty="0"/>
              <a:t>Ít độ trễ khi xem trực tiếp- Tốn ít tài nguyên CPU máy tính khi xử lý hình ảnh- Xem trực tiếp và lưu được 30 FPS trở lên</a:t>
            </a:r>
            <a:endParaRPr dirty="0"/>
          </a:p>
        </p:txBody>
      </p:sp>
    </p:spTree>
    <p:extLst>
      <p:ext uri="{BB962C8B-B14F-4D97-AF65-F5344CB8AC3E}">
        <p14:creationId xmlns:p14="http://schemas.microsoft.com/office/powerpoint/2010/main" val="37339029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84130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1798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16244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55709524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55709524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28497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Ng</a:t>
            </a:r>
            <a:r>
              <a:rPr lang="vi-VN"/>
              <a:t>ư</a:t>
            </a:r>
            <a:r>
              <a:rPr lang="en-US"/>
              <a:t>ời dùng đăng nhập hệ thống với quyền manager mà admin đã cung cấp.</a:t>
            </a:r>
          </a:p>
          <a:p>
            <a:r>
              <a:rPr lang="en-US"/>
              <a:t>Sau khi đăng nhập, manager vào store, tiếp đến chọn khu vực muốn xem rồi chọn camera trong khu vực đó.</a:t>
            </a:r>
          </a:p>
          <a:p>
            <a:r>
              <a:rPr lang="en-US"/>
              <a:t>Hệ thống sẽ hiển thị camera giám sát mà manager cần coi.</a:t>
            </a:r>
          </a:p>
          <a:p>
            <a:r>
              <a:rPr lang="en-US"/>
              <a:t>Manager có thể coi heatmap trên camera đó khi ấn vào nút heatmap.</a:t>
            </a:r>
          </a:p>
          <a:p>
            <a:r>
              <a:rPr lang="en-US"/>
              <a:t>Manager cũng có thể coi nhận diện ng</a:t>
            </a:r>
            <a:r>
              <a:rPr lang="vi-VN"/>
              <a:t>ư</a:t>
            </a:r>
            <a:r>
              <a:rPr lang="en-US"/>
              <a:t>ời và đếm ng</a:t>
            </a:r>
            <a:r>
              <a:rPr lang="vi-VN"/>
              <a:t>ư</a:t>
            </a:r>
            <a:r>
              <a:rPr lang="en-US"/>
              <a:t>ời khi ấn vào nút people detection.</a:t>
            </a:r>
          </a:p>
        </p:txBody>
      </p:sp>
    </p:spTree>
    <p:extLst>
      <p:ext uri="{BB962C8B-B14F-4D97-AF65-F5344CB8AC3E}">
        <p14:creationId xmlns:p14="http://schemas.microsoft.com/office/powerpoint/2010/main" val="398267375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7964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55709524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55709524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28497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9042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57095241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57095241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0314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Trên màn hình camera, manager chọn nút preview khi muốn xem heatmap ở những thời gian khác nhau.</a:t>
            </a:r>
          </a:p>
          <a:p>
            <a:r>
              <a:rPr lang="en-US"/>
              <a:t>Trên màn hình preview, manager coi khoảng thời gian cần hiển thị heatmap, manager cũng có thể coi thời gian ở những ngày trong quá khứ.</a:t>
            </a:r>
          </a:p>
        </p:txBody>
      </p:sp>
    </p:spTree>
    <p:extLst>
      <p:ext uri="{BB962C8B-B14F-4D97-AF65-F5344CB8AC3E}">
        <p14:creationId xmlns:p14="http://schemas.microsoft.com/office/powerpoint/2010/main" val="7260861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Manager chọn vào statistic khi muốn xem thống kê.</a:t>
            </a:r>
          </a:p>
          <a:p>
            <a:r>
              <a:rPr lang="en-US"/>
              <a:t>Có 3 loại thống kê: thống kê theo cửa hàng, theo khu vực và theo ip camera.</a:t>
            </a:r>
          </a:p>
          <a:p>
            <a:r>
              <a:rPr lang="en-US"/>
              <a:t>Ở mỗi loại thống kê, manager có thể coi theo tháng, theo ngày và theo thời gian trong ngày.</a:t>
            </a:r>
          </a:p>
          <a:p>
            <a:r>
              <a:rPr lang="en-US"/>
              <a:t>Riêng ở thống kê ip camera có thể xem hình ảnh và heatmap ở thời gian đã chọn.</a:t>
            </a:r>
          </a:p>
        </p:txBody>
      </p:sp>
    </p:spTree>
    <p:extLst>
      <p:ext uri="{BB962C8B-B14F-4D97-AF65-F5344CB8AC3E}">
        <p14:creationId xmlns:p14="http://schemas.microsoft.com/office/powerpoint/2010/main" val="36434819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557095241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557095241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613432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557095241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557095241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4632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557095241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557095241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49122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519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557095241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557095241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3334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26170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57095241f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57095241f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24549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type="title">
  <p:cSld name="TITLE">
    <p:bg>
      <p:bgPr>
        <a:gradFill>
          <a:gsLst>
            <a:gs pos="0">
              <a:srgbClr val="88D3CE"/>
            </a:gs>
            <a:gs pos="100000">
              <a:srgbClr val="423864"/>
            </a:gs>
          </a:gsLst>
          <a:lin ang="5400700"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flipH="1">
            <a:off x="1375550" y="3092475"/>
            <a:ext cx="6393000" cy="6705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6000"/>
              <a:buNone/>
              <a:defRPr sz="6000">
                <a:solidFill>
                  <a:srgbClr val="FFFFFF"/>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1" name="Google Shape;11;p2"/>
          <p:cNvSpPr txBox="1">
            <a:spLocks noGrp="1"/>
          </p:cNvSpPr>
          <p:nvPr>
            <p:ph type="subTitle" idx="1"/>
          </p:nvPr>
        </p:nvSpPr>
        <p:spPr>
          <a:xfrm flipH="1">
            <a:off x="2750257" y="3636375"/>
            <a:ext cx="3643500" cy="6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sz="1400">
                <a:solidFill>
                  <a:srgbClr val="FFFFFF"/>
                </a:solidFill>
              </a:defRPr>
            </a:lvl2pPr>
            <a:lvl3pPr lvl="2" algn="ctr" rtl="0">
              <a:lnSpc>
                <a:spcPct val="100000"/>
              </a:lnSpc>
              <a:spcBef>
                <a:spcPts val="0"/>
              </a:spcBef>
              <a:spcAft>
                <a:spcPts val="0"/>
              </a:spcAft>
              <a:buClr>
                <a:srgbClr val="FFFFFF"/>
              </a:buClr>
              <a:buSzPts val="1400"/>
              <a:buNone/>
              <a:defRPr sz="1400">
                <a:solidFill>
                  <a:srgbClr val="FFFFFF"/>
                </a:solidFill>
              </a:defRPr>
            </a:lvl3pPr>
            <a:lvl4pPr lvl="3" algn="ctr" rtl="0">
              <a:lnSpc>
                <a:spcPct val="100000"/>
              </a:lnSpc>
              <a:spcBef>
                <a:spcPts val="0"/>
              </a:spcBef>
              <a:spcAft>
                <a:spcPts val="0"/>
              </a:spcAft>
              <a:buClr>
                <a:srgbClr val="FFFFFF"/>
              </a:buClr>
              <a:buSzPts val="1400"/>
              <a:buNone/>
              <a:defRPr sz="1400">
                <a:solidFill>
                  <a:srgbClr val="FFFFFF"/>
                </a:solidFill>
              </a:defRPr>
            </a:lvl4pPr>
            <a:lvl5pPr lvl="4" algn="ctr" rtl="0">
              <a:lnSpc>
                <a:spcPct val="100000"/>
              </a:lnSpc>
              <a:spcBef>
                <a:spcPts val="0"/>
              </a:spcBef>
              <a:spcAft>
                <a:spcPts val="0"/>
              </a:spcAft>
              <a:buClr>
                <a:srgbClr val="FFFFFF"/>
              </a:buClr>
              <a:buSzPts val="1400"/>
              <a:buNone/>
              <a:defRPr sz="1400">
                <a:solidFill>
                  <a:srgbClr val="FFFFFF"/>
                </a:solidFill>
              </a:defRPr>
            </a:lvl5pPr>
            <a:lvl6pPr lvl="5" algn="ctr" rtl="0">
              <a:lnSpc>
                <a:spcPct val="100000"/>
              </a:lnSpc>
              <a:spcBef>
                <a:spcPts val="0"/>
              </a:spcBef>
              <a:spcAft>
                <a:spcPts val="0"/>
              </a:spcAft>
              <a:buClr>
                <a:srgbClr val="FFFFFF"/>
              </a:buClr>
              <a:buSzPts val="1400"/>
              <a:buNone/>
              <a:defRPr sz="1400">
                <a:solidFill>
                  <a:srgbClr val="FFFFFF"/>
                </a:solidFill>
              </a:defRPr>
            </a:lvl6pPr>
            <a:lvl7pPr lvl="6" algn="ctr" rtl="0">
              <a:lnSpc>
                <a:spcPct val="100000"/>
              </a:lnSpc>
              <a:spcBef>
                <a:spcPts val="0"/>
              </a:spcBef>
              <a:spcAft>
                <a:spcPts val="0"/>
              </a:spcAft>
              <a:buClr>
                <a:srgbClr val="FFFFFF"/>
              </a:buClr>
              <a:buSzPts val="1400"/>
              <a:buNone/>
              <a:defRPr sz="1400">
                <a:solidFill>
                  <a:srgbClr val="FFFFFF"/>
                </a:solidFill>
              </a:defRPr>
            </a:lvl7pPr>
            <a:lvl8pPr lvl="7" algn="ctr" rtl="0">
              <a:lnSpc>
                <a:spcPct val="100000"/>
              </a:lnSpc>
              <a:spcBef>
                <a:spcPts val="0"/>
              </a:spcBef>
              <a:spcAft>
                <a:spcPts val="0"/>
              </a:spcAft>
              <a:buClr>
                <a:srgbClr val="FFFFFF"/>
              </a:buClr>
              <a:buSzPts val="1400"/>
              <a:buNone/>
              <a:defRPr sz="1400">
                <a:solidFill>
                  <a:srgbClr val="FFFFFF"/>
                </a:solidFill>
              </a:defRPr>
            </a:lvl8pPr>
            <a:lvl9pPr lvl="8" algn="ctr" rtl="0">
              <a:lnSpc>
                <a:spcPct val="100000"/>
              </a:lnSpc>
              <a:spcBef>
                <a:spcPts val="0"/>
              </a:spcBef>
              <a:spcAft>
                <a:spcPts val="0"/>
              </a:spcAft>
              <a:buClr>
                <a:srgbClr val="FFFFFF"/>
              </a:buClr>
              <a:buSzPts val="1400"/>
              <a:buNone/>
              <a:defRPr sz="1400">
                <a:solidFill>
                  <a:srgbClr val="FFFFFF"/>
                </a:solidFill>
              </a:defRPr>
            </a:lvl9pPr>
          </a:lstStyle>
          <a:p>
            <a:endParaRPr/>
          </a:p>
        </p:txBody>
      </p:sp>
      <p:pic>
        <p:nvPicPr>
          <p:cNvPr id="12" name="Google Shape;12;p2"/>
          <p:cNvPicPr preferRelativeResize="0"/>
          <p:nvPr/>
        </p:nvPicPr>
        <p:blipFill>
          <a:blip r:embed="rId2">
            <a:alphaModFix/>
          </a:blip>
          <a:stretch>
            <a:fillRect/>
          </a:stretch>
        </p:blipFill>
        <p:spPr>
          <a:xfrm>
            <a:off x="63" y="-399756"/>
            <a:ext cx="9144000" cy="436938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
    <p:bg>
      <p:bgPr>
        <a:gradFill>
          <a:gsLst>
            <a:gs pos="0">
              <a:srgbClr val="88D3CE"/>
            </a:gs>
            <a:gs pos="100000">
              <a:srgbClr val="423864"/>
            </a:gs>
          </a:gsLst>
          <a:lin ang="5400700" scaled="0"/>
        </a:gra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ctrTitle"/>
          </p:nvPr>
        </p:nvSpPr>
        <p:spPr>
          <a:xfrm>
            <a:off x="1690457" y="2040013"/>
            <a:ext cx="26292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400"/>
              <a:buNone/>
              <a:defRPr sz="14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15" name="Google Shape;15;p3"/>
          <p:cNvSpPr txBox="1">
            <a:spLocks noGrp="1"/>
          </p:cNvSpPr>
          <p:nvPr>
            <p:ph type="subTitle" idx="1"/>
          </p:nvPr>
        </p:nvSpPr>
        <p:spPr>
          <a:xfrm>
            <a:off x="2051807" y="2501475"/>
            <a:ext cx="19065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16" name="Google Shape;16;p3"/>
          <p:cNvSpPr txBox="1">
            <a:spLocks noGrp="1"/>
          </p:cNvSpPr>
          <p:nvPr>
            <p:ph type="ctrTitle" idx="2"/>
          </p:nvPr>
        </p:nvSpPr>
        <p:spPr>
          <a:xfrm>
            <a:off x="1690457" y="3587138"/>
            <a:ext cx="26292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400"/>
              <a:buNone/>
              <a:defRPr sz="14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17" name="Google Shape;17;p3"/>
          <p:cNvSpPr txBox="1">
            <a:spLocks noGrp="1"/>
          </p:cNvSpPr>
          <p:nvPr>
            <p:ph type="subTitle" idx="3"/>
          </p:nvPr>
        </p:nvSpPr>
        <p:spPr>
          <a:xfrm>
            <a:off x="2051807" y="4048600"/>
            <a:ext cx="19065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18" name="Google Shape;18;p3"/>
          <p:cNvSpPr txBox="1">
            <a:spLocks noGrp="1"/>
          </p:cNvSpPr>
          <p:nvPr>
            <p:ph type="ctrTitle" idx="4"/>
          </p:nvPr>
        </p:nvSpPr>
        <p:spPr>
          <a:xfrm>
            <a:off x="4824357" y="2040013"/>
            <a:ext cx="26292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400"/>
              <a:buNone/>
              <a:defRPr sz="14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19" name="Google Shape;19;p3"/>
          <p:cNvSpPr txBox="1">
            <a:spLocks noGrp="1"/>
          </p:cNvSpPr>
          <p:nvPr>
            <p:ph type="subTitle" idx="5"/>
          </p:nvPr>
        </p:nvSpPr>
        <p:spPr>
          <a:xfrm>
            <a:off x="5185707" y="2501475"/>
            <a:ext cx="19065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20" name="Google Shape;20;p3"/>
          <p:cNvSpPr txBox="1">
            <a:spLocks noGrp="1"/>
          </p:cNvSpPr>
          <p:nvPr>
            <p:ph type="ctrTitle" idx="6"/>
          </p:nvPr>
        </p:nvSpPr>
        <p:spPr>
          <a:xfrm>
            <a:off x="4824357" y="3587138"/>
            <a:ext cx="26292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400"/>
              <a:buNone/>
              <a:defRPr sz="14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21" name="Google Shape;21;p3"/>
          <p:cNvSpPr txBox="1">
            <a:spLocks noGrp="1"/>
          </p:cNvSpPr>
          <p:nvPr>
            <p:ph type="subTitle" idx="7"/>
          </p:nvPr>
        </p:nvSpPr>
        <p:spPr>
          <a:xfrm>
            <a:off x="5185707" y="4048600"/>
            <a:ext cx="19065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22" name="Google Shape;22;p3"/>
          <p:cNvSpPr txBox="1">
            <a:spLocks noGrp="1"/>
          </p:cNvSpPr>
          <p:nvPr>
            <p:ph type="ctrTitle" idx="8"/>
          </p:nvPr>
        </p:nvSpPr>
        <p:spPr>
          <a:xfrm>
            <a:off x="1122278" y="401450"/>
            <a:ext cx="68994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3" name="Google Shape;23;p3"/>
          <p:cNvSpPr txBox="1">
            <a:spLocks noGrp="1"/>
          </p:cNvSpPr>
          <p:nvPr>
            <p:ph type="title" idx="9" hasCustomPrompt="1"/>
          </p:nvPr>
        </p:nvSpPr>
        <p:spPr>
          <a:xfrm>
            <a:off x="2128157" y="1619437"/>
            <a:ext cx="1753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4800"/>
              <a:buNone/>
              <a:defRPr sz="4800">
                <a:solidFill>
                  <a:srgbClr val="FFFFFF"/>
                </a:solidFill>
              </a:defRPr>
            </a:lvl1pPr>
            <a:lvl2pPr lvl="1"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24" name="Google Shape;24;p3"/>
          <p:cNvSpPr txBox="1">
            <a:spLocks noGrp="1"/>
          </p:cNvSpPr>
          <p:nvPr>
            <p:ph type="title" idx="13" hasCustomPrompt="1"/>
          </p:nvPr>
        </p:nvSpPr>
        <p:spPr>
          <a:xfrm>
            <a:off x="2128157" y="3166562"/>
            <a:ext cx="1753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4800"/>
              <a:buNone/>
              <a:defRPr sz="4800">
                <a:solidFill>
                  <a:srgbClr val="FFFFFF"/>
                </a:solidFill>
              </a:defRPr>
            </a:lvl1pPr>
            <a:lvl2pPr lvl="1"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title" idx="14" hasCustomPrompt="1"/>
          </p:nvPr>
        </p:nvSpPr>
        <p:spPr>
          <a:xfrm>
            <a:off x="5262057" y="1619437"/>
            <a:ext cx="1753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4800"/>
              <a:buNone/>
              <a:defRPr sz="4800">
                <a:solidFill>
                  <a:srgbClr val="FFFFFF"/>
                </a:solidFill>
              </a:defRPr>
            </a:lvl1pPr>
            <a:lvl2pPr lvl="1"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txBox="1">
            <a:spLocks noGrp="1"/>
          </p:cNvSpPr>
          <p:nvPr>
            <p:ph type="title" idx="15" hasCustomPrompt="1"/>
          </p:nvPr>
        </p:nvSpPr>
        <p:spPr>
          <a:xfrm>
            <a:off x="5262057" y="3166562"/>
            <a:ext cx="1753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4800"/>
              <a:buNone/>
              <a:defRPr sz="4800">
                <a:solidFill>
                  <a:srgbClr val="FFFFFF"/>
                </a:solidFill>
              </a:defRPr>
            </a:lvl1pPr>
            <a:lvl2pPr lvl="1"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cxnSp>
        <p:nvCxnSpPr>
          <p:cNvPr id="27" name="Google Shape;27;p3"/>
          <p:cNvCxnSpPr/>
          <p:nvPr/>
        </p:nvCxnSpPr>
        <p:spPr>
          <a:xfrm>
            <a:off x="2273400" y="2242363"/>
            <a:ext cx="4597200" cy="0"/>
          </a:xfrm>
          <a:prstGeom prst="straightConnector1">
            <a:avLst/>
          </a:prstGeom>
          <a:noFill/>
          <a:ln w="19050" cap="flat" cmpd="sng">
            <a:solidFill>
              <a:srgbClr val="FFFFFF"/>
            </a:solidFill>
            <a:prstDash val="solid"/>
            <a:round/>
            <a:headEnd type="none" w="med" len="med"/>
            <a:tailEnd type="none" w="med" len="med"/>
          </a:ln>
        </p:spPr>
      </p:cxnSp>
      <p:cxnSp>
        <p:nvCxnSpPr>
          <p:cNvPr id="28" name="Google Shape;28;p3"/>
          <p:cNvCxnSpPr/>
          <p:nvPr/>
        </p:nvCxnSpPr>
        <p:spPr>
          <a:xfrm>
            <a:off x="2273400" y="3804313"/>
            <a:ext cx="4597200" cy="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2_1_1">
    <p:bg>
      <p:bgPr>
        <a:gradFill>
          <a:gsLst>
            <a:gs pos="0">
              <a:srgbClr val="88D3CE"/>
            </a:gs>
            <a:gs pos="100000">
              <a:srgbClr val="423864"/>
            </a:gs>
          </a:gsLst>
          <a:lin ang="5400700" scaled="0"/>
        </a:gradFill>
        <a:effectLst/>
      </p:bgPr>
    </p:bg>
    <p:spTree>
      <p:nvGrpSpPr>
        <p:cNvPr id="1" name="Shape 50"/>
        <p:cNvGrpSpPr/>
        <p:nvPr/>
      </p:nvGrpSpPr>
      <p:grpSpPr>
        <a:xfrm>
          <a:off x="0" y="0"/>
          <a:ext cx="0" cy="0"/>
          <a:chOff x="0" y="0"/>
          <a:chExt cx="0" cy="0"/>
        </a:xfrm>
      </p:grpSpPr>
      <p:pic>
        <p:nvPicPr>
          <p:cNvPr id="51" name="Google Shape;51;p6"/>
          <p:cNvPicPr preferRelativeResize="0"/>
          <p:nvPr/>
        </p:nvPicPr>
        <p:blipFill>
          <a:blip r:embed="rId2">
            <a:alphaModFix/>
          </a:blip>
          <a:stretch>
            <a:fillRect/>
          </a:stretch>
        </p:blipFill>
        <p:spPr>
          <a:xfrm>
            <a:off x="0" y="0"/>
            <a:ext cx="2300675" cy="2075900"/>
          </a:xfrm>
          <a:prstGeom prst="rect">
            <a:avLst/>
          </a:prstGeom>
          <a:noFill/>
          <a:ln>
            <a:noFill/>
          </a:ln>
        </p:spPr>
      </p:pic>
      <p:sp>
        <p:nvSpPr>
          <p:cNvPr id="52" name="Google Shape;52;p6"/>
          <p:cNvSpPr txBox="1">
            <a:spLocks noGrp="1"/>
          </p:cNvSpPr>
          <p:nvPr>
            <p:ph type="ctrTitle"/>
          </p:nvPr>
        </p:nvSpPr>
        <p:spPr>
          <a:xfrm flipH="1">
            <a:off x="355600" y="2236500"/>
            <a:ext cx="3956100" cy="670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3600"/>
              <a:buNone/>
              <a:defRPr sz="3600">
                <a:solidFill>
                  <a:srgbClr val="FFFFFF"/>
                </a:solidFill>
              </a:defRPr>
            </a:lvl1pPr>
            <a:lvl2pPr lvl="1" algn="r" rtl="0">
              <a:spcBef>
                <a:spcPts val="0"/>
              </a:spcBef>
              <a:spcAft>
                <a:spcPts val="0"/>
              </a:spcAft>
              <a:buClr>
                <a:srgbClr val="FFFFFF"/>
              </a:buClr>
              <a:buSzPts val="2400"/>
              <a:buNone/>
              <a:defRPr sz="2400">
                <a:solidFill>
                  <a:srgbClr val="FFFFFF"/>
                </a:solidFill>
              </a:defRPr>
            </a:lvl2pPr>
            <a:lvl3pPr lvl="2" algn="r" rtl="0">
              <a:spcBef>
                <a:spcPts val="0"/>
              </a:spcBef>
              <a:spcAft>
                <a:spcPts val="0"/>
              </a:spcAft>
              <a:buClr>
                <a:srgbClr val="FFFFFF"/>
              </a:buClr>
              <a:buSzPts val="2400"/>
              <a:buNone/>
              <a:defRPr sz="2400">
                <a:solidFill>
                  <a:srgbClr val="FFFFFF"/>
                </a:solidFill>
              </a:defRPr>
            </a:lvl3pPr>
            <a:lvl4pPr lvl="3" algn="r" rtl="0">
              <a:spcBef>
                <a:spcPts val="0"/>
              </a:spcBef>
              <a:spcAft>
                <a:spcPts val="0"/>
              </a:spcAft>
              <a:buClr>
                <a:srgbClr val="FFFFFF"/>
              </a:buClr>
              <a:buSzPts val="2400"/>
              <a:buNone/>
              <a:defRPr sz="2400">
                <a:solidFill>
                  <a:srgbClr val="FFFFFF"/>
                </a:solidFill>
              </a:defRPr>
            </a:lvl4pPr>
            <a:lvl5pPr lvl="4" algn="r" rtl="0">
              <a:spcBef>
                <a:spcPts val="0"/>
              </a:spcBef>
              <a:spcAft>
                <a:spcPts val="0"/>
              </a:spcAft>
              <a:buClr>
                <a:srgbClr val="FFFFFF"/>
              </a:buClr>
              <a:buSzPts val="2400"/>
              <a:buNone/>
              <a:defRPr sz="2400">
                <a:solidFill>
                  <a:srgbClr val="FFFFFF"/>
                </a:solidFill>
              </a:defRPr>
            </a:lvl5pPr>
            <a:lvl6pPr lvl="5" algn="r" rtl="0">
              <a:spcBef>
                <a:spcPts val="0"/>
              </a:spcBef>
              <a:spcAft>
                <a:spcPts val="0"/>
              </a:spcAft>
              <a:buClr>
                <a:srgbClr val="FFFFFF"/>
              </a:buClr>
              <a:buSzPts val="2400"/>
              <a:buNone/>
              <a:defRPr sz="2400">
                <a:solidFill>
                  <a:srgbClr val="FFFFFF"/>
                </a:solidFill>
              </a:defRPr>
            </a:lvl6pPr>
            <a:lvl7pPr lvl="6" algn="r" rtl="0">
              <a:spcBef>
                <a:spcPts val="0"/>
              </a:spcBef>
              <a:spcAft>
                <a:spcPts val="0"/>
              </a:spcAft>
              <a:buClr>
                <a:srgbClr val="FFFFFF"/>
              </a:buClr>
              <a:buSzPts val="2400"/>
              <a:buNone/>
              <a:defRPr sz="2400">
                <a:solidFill>
                  <a:srgbClr val="FFFFFF"/>
                </a:solidFill>
              </a:defRPr>
            </a:lvl7pPr>
            <a:lvl8pPr lvl="7" algn="r" rtl="0">
              <a:spcBef>
                <a:spcPts val="0"/>
              </a:spcBef>
              <a:spcAft>
                <a:spcPts val="0"/>
              </a:spcAft>
              <a:buClr>
                <a:srgbClr val="FFFFFF"/>
              </a:buClr>
              <a:buSzPts val="2400"/>
              <a:buNone/>
              <a:defRPr sz="2400">
                <a:solidFill>
                  <a:srgbClr val="FFFFFF"/>
                </a:solidFill>
              </a:defRPr>
            </a:lvl8pPr>
            <a:lvl9pPr lvl="8" algn="r" rtl="0">
              <a:spcBef>
                <a:spcPts val="0"/>
              </a:spcBef>
              <a:spcAft>
                <a:spcPts val="0"/>
              </a:spcAft>
              <a:buClr>
                <a:srgbClr val="FFFFFF"/>
              </a:buClr>
              <a:buSzPts val="2400"/>
              <a:buNone/>
              <a:defRPr sz="2400">
                <a:solidFill>
                  <a:srgbClr val="FFFFFF"/>
                </a:solidFill>
              </a:defRPr>
            </a:lvl9pPr>
          </a:lstStyle>
          <a:p>
            <a:endParaRPr/>
          </a:p>
        </p:txBody>
      </p:sp>
      <p:sp>
        <p:nvSpPr>
          <p:cNvPr id="53" name="Google Shape;53;p6"/>
          <p:cNvSpPr txBox="1">
            <a:spLocks noGrp="1"/>
          </p:cNvSpPr>
          <p:nvPr>
            <p:ph type="subTitle" idx="1"/>
          </p:nvPr>
        </p:nvSpPr>
        <p:spPr>
          <a:xfrm>
            <a:off x="4837607" y="2387850"/>
            <a:ext cx="1906500" cy="36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FFFFF"/>
              </a:buClr>
              <a:buSzPts val="1200"/>
              <a:buNone/>
              <a:defRPr sz="1200">
                <a:solidFill>
                  <a:srgbClr val="FFFFFF"/>
                </a:solidFill>
              </a:defRPr>
            </a:lvl1pPr>
            <a:lvl2pPr lvl="1" rtl="0">
              <a:lnSpc>
                <a:spcPct val="100000"/>
              </a:lnSpc>
              <a:spcBef>
                <a:spcPts val="0"/>
              </a:spcBef>
              <a:spcAft>
                <a:spcPts val="0"/>
              </a:spcAft>
              <a:buClr>
                <a:srgbClr val="FFFFFF"/>
              </a:buClr>
              <a:buSzPts val="1200"/>
              <a:buNone/>
              <a:defRPr sz="1200">
                <a:solidFill>
                  <a:srgbClr val="FFFFFF"/>
                </a:solidFill>
              </a:defRPr>
            </a:lvl2pPr>
            <a:lvl3pPr lvl="2" rtl="0">
              <a:lnSpc>
                <a:spcPct val="100000"/>
              </a:lnSpc>
              <a:spcBef>
                <a:spcPts val="0"/>
              </a:spcBef>
              <a:spcAft>
                <a:spcPts val="0"/>
              </a:spcAft>
              <a:buClr>
                <a:srgbClr val="FFFFFF"/>
              </a:buClr>
              <a:buSzPts val="1200"/>
              <a:buNone/>
              <a:defRPr sz="1200">
                <a:solidFill>
                  <a:srgbClr val="FFFFFF"/>
                </a:solidFill>
              </a:defRPr>
            </a:lvl3pPr>
            <a:lvl4pPr lvl="3" rtl="0">
              <a:lnSpc>
                <a:spcPct val="100000"/>
              </a:lnSpc>
              <a:spcBef>
                <a:spcPts val="0"/>
              </a:spcBef>
              <a:spcAft>
                <a:spcPts val="0"/>
              </a:spcAft>
              <a:buClr>
                <a:srgbClr val="FFFFFF"/>
              </a:buClr>
              <a:buSzPts val="1200"/>
              <a:buNone/>
              <a:defRPr sz="1200">
                <a:solidFill>
                  <a:srgbClr val="FFFFFF"/>
                </a:solidFill>
              </a:defRPr>
            </a:lvl4pPr>
            <a:lvl5pPr lvl="4" rtl="0">
              <a:lnSpc>
                <a:spcPct val="100000"/>
              </a:lnSpc>
              <a:spcBef>
                <a:spcPts val="0"/>
              </a:spcBef>
              <a:spcAft>
                <a:spcPts val="0"/>
              </a:spcAft>
              <a:buClr>
                <a:srgbClr val="FFFFFF"/>
              </a:buClr>
              <a:buSzPts val="1200"/>
              <a:buNone/>
              <a:defRPr sz="1200">
                <a:solidFill>
                  <a:srgbClr val="FFFFFF"/>
                </a:solidFill>
              </a:defRPr>
            </a:lvl5pPr>
            <a:lvl6pPr lvl="5" rtl="0">
              <a:lnSpc>
                <a:spcPct val="100000"/>
              </a:lnSpc>
              <a:spcBef>
                <a:spcPts val="0"/>
              </a:spcBef>
              <a:spcAft>
                <a:spcPts val="0"/>
              </a:spcAft>
              <a:buClr>
                <a:srgbClr val="FFFFFF"/>
              </a:buClr>
              <a:buSzPts val="1200"/>
              <a:buNone/>
              <a:defRPr sz="1200">
                <a:solidFill>
                  <a:srgbClr val="FFFFFF"/>
                </a:solidFill>
              </a:defRPr>
            </a:lvl6pPr>
            <a:lvl7pPr lvl="6" rtl="0">
              <a:lnSpc>
                <a:spcPct val="100000"/>
              </a:lnSpc>
              <a:spcBef>
                <a:spcPts val="0"/>
              </a:spcBef>
              <a:spcAft>
                <a:spcPts val="0"/>
              </a:spcAft>
              <a:buClr>
                <a:srgbClr val="FFFFFF"/>
              </a:buClr>
              <a:buSzPts val="1200"/>
              <a:buNone/>
              <a:defRPr sz="1200">
                <a:solidFill>
                  <a:srgbClr val="FFFFFF"/>
                </a:solidFill>
              </a:defRPr>
            </a:lvl7pPr>
            <a:lvl8pPr lvl="7" rtl="0">
              <a:lnSpc>
                <a:spcPct val="100000"/>
              </a:lnSpc>
              <a:spcBef>
                <a:spcPts val="0"/>
              </a:spcBef>
              <a:spcAft>
                <a:spcPts val="0"/>
              </a:spcAft>
              <a:buClr>
                <a:srgbClr val="FFFFFF"/>
              </a:buClr>
              <a:buSzPts val="1200"/>
              <a:buNone/>
              <a:defRPr sz="1200">
                <a:solidFill>
                  <a:srgbClr val="FFFFFF"/>
                </a:solidFill>
              </a:defRPr>
            </a:lvl8pPr>
            <a:lvl9pPr lvl="8" rtl="0">
              <a:lnSpc>
                <a:spcPct val="100000"/>
              </a:lnSpc>
              <a:spcBef>
                <a:spcPts val="0"/>
              </a:spcBef>
              <a:spcAft>
                <a:spcPts val="0"/>
              </a:spcAft>
              <a:buClr>
                <a:srgbClr val="FFFFFF"/>
              </a:buClr>
              <a:buSzPts val="1200"/>
              <a:buNone/>
              <a:defRPr sz="1200">
                <a:solidFill>
                  <a:srgbClr val="FFFFFF"/>
                </a:solidFill>
              </a:defRPr>
            </a:lvl9pPr>
          </a:lstStyle>
          <a:p>
            <a:endParaRPr/>
          </a:p>
        </p:txBody>
      </p:sp>
      <p:pic>
        <p:nvPicPr>
          <p:cNvPr id="54" name="Google Shape;54;p6"/>
          <p:cNvPicPr preferRelativeResize="0"/>
          <p:nvPr/>
        </p:nvPicPr>
        <p:blipFill>
          <a:blip r:embed="rId2">
            <a:alphaModFix/>
          </a:blip>
          <a:stretch>
            <a:fillRect/>
          </a:stretch>
        </p:blipFill>
        <p:spPr>
          <a:xfrm rot="10800000">
            <a:off x="6843325" y="3067600"/>
            <a:ext cx="2300675" cy="2075900"/>
          </a:xfrm>
          <a:prstGeom prst="rect">
            <a:avLst/>
          </a:prstGeom>
          <a:noFill/>
          <a:ln>
            <a:noFill/>
          </a:ln>
        </p:spPr>
      </p:pic>
      <p:cxnSp>
        <p:nvCxnSpPr>
          <p:cNvPr id="55" name="Google Shape;55;p6"/>
          <p:cNvCxnSpPr/>
          <p:nvPr/>
        </p:nvCxnSpPr>
        <p:spPr>
          <a:xfrm>
            <a:off x="4572000" y="1228200"/>
            <a:ext cx="0" cy="26871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p:cSld name="CUSTOM_2">
    <p:spTree>
      <p:nvGrpSpPr>
        <p:cNvPr id="1" name="Shape 56"/>
        <p:cNvGrpSpPr/>
        <p:nvPr/>
      </p:nvGrpSpPr>
      <p:grpSpPr>
        <a:xfrm>
          <a:off x="0" y="0"/>
          <a:ext cx="0" cy="0"/>
          <a:chOff x="0" y="0"/>
          <a:chExt cx="0" cy="0"/>
        </a:xfrm>
      </p:grpSpPr>
      <p:sp>
        <p:nvSpPr>
          <p:cNvPr id="57" name="Google Shape;57;p7"/>
          <p:cNvSpPr txBox="1">
            <a:spLocks noGrp="1"/>
          </p:cNvSpPr>
          <p:nvPr>
            <p:ph type="subTitle" idx="1"/>
          </p:nvPr>
        </p:nvSpPr>
        <p:spPr>
          <a:xfrm>
            <a:off x="1397425" y="2809300"/>
            <a:ext cx="3012600" cy="174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200"/>
              <a:buNone/>
              <a:defRPr sz="1200">
                <a:solidFill>
                  <a:srgbClr val="FFFFFF"/>
                </a:solidFill>
              </a:defRPr>
            </a:lvl1pPr>
            <a:lvl2pPr lvl="1" rtl="0">
              <a:lnSpc>
                <a:spcPct val="100000"/>
              </a:lnSpc>
              <a:spcBef>
                <a:spcPts val="0"/>
              </a:spcBef>
              <a:spcAft>
                <a:spcPts val="0"/>
              </a:spcAft>
              <a:buClr>
                <a:srgbClr val="FFFFFF"/>
              </a:buClr>
              <a:buSzPts val="1200"/>
              <a:buNone/>
              <a:defRPr sz="1200">
                <a:solidFill>
                  <a:srgbClr val="FFFFFF"/>
                </a:solidFill>
              </a:defRPr>
            </a:lvl2pPr>
            <a:lvl3pPr lvl="2" rtl="0">
              <a:lnSpc>
                <a:spcPct val="100000"/>
              </a:lnSpc>
              <a:spcBef>
                <a:spcPts val="0"/>
              </a:spcBef>
              <a:spcAft>
                <a:spcPts val="0"/>
              </a:spcAft>
              <a:buClr>
                <a:srgbClr val="FFFFFF"/>
              </a:buClr>
              <a:buSzPts val="1200"/>
              <a:buNone/>
              <a:defRPr sz="1200">
                <a:solidFill>
                  <a:srgbClr val="FFFFFF"/>
                </a:solidFill>
              </a:defRPr>
            </a:lvl3pPr>
            <a:lvl4pPr lvl="3" rtl="0">
              <a:lnSpc>
                <a:spcPct val="100000"/>
              </a:lnSpc>
              <a:spcBef>
                <a:spcPts val="0"/>
              </a:spcBef>
              <a:spcAft>
                <a:spcPts val="0"/>
              </a:spcAft>
              <a:buClr>
                <a:srgbClr val="FFFFFF"/>
              </a:buClr>
              <a:buSzPts val="1200"/>
              <a:buNone/>
              <a:defRPr sz="1200">
                <a:solidFill>
                  <a:srgbClr val="FFFFFF"/>
                </a:solidFill>
              </a:defRPr>
            </a:lvl4pPr>
            <a:lvl5pPr lvl="4" rtl="0">
              <a:lnSpc>
                <a:spcPct val="100000"/>
              </a:lnSpc>
              <a:spcBef>
                <a:spcPts val="0"/>
              </a:spcBef>
              <a:spcAft>
                <a:spcPts val="0"/>
              </a:spcAft>
              <a:buClr>
                <a:srgbClr val="FFFFFF"/>
              </a:buClr>
              <a:buSzPts val="1200"/>
              <a:buNone/>
              <a:defRPr sz="1200">
                <a:solidFill>
                  <a:srgbClr val="FFFFFF"/>
                </a:solidFill>
              </a:defRPr>
            </a:lvl5pPr>
            <a:lvl6pPr lvl="5" rtl="0">
              <a:lnSpc>
                <a:spcPct val="100000"/>
              </a:lnSpc>
              <a:spcBef>
                <a:spcPts val="0"/>
              </a:spcBef>
              <a:spcAft>
                <a:spcPts val="0"/>
              </a:spcAft>
              <a:buClr>
                <a:srgbClr val="FFFFFF"/>
              </a:buClr>
              <a:buSzPts val="1200"/>
              <a:buNone/>
              <a:defRPr sz="1200">
                <a:solidFill>
                  <a:srgbClr val="FFFFFF"/>
                </a:solidFill>
              </a:defRPr>
            </a:lvl6pPr>
            <a:lvl7pPr lvl="6" rtl="0">
              <a:lnSpc>
                <a:spcPct val="100000"/>
              </a:lnSpc>
              <a:spcBef>
                <a:spcPts val="0"/>
              </a:spcBef>
              <a:spcAft>
                <a:spcPts val="0"/>
              </a:spcAft>
              <a:buClr>
                <a:srgbClr val="FFFFFF"/>
              </a:buClr>
              <a:buSzPts val="1200"/>
              <a:buNone/>
              <a:defRPr sz="1200">
                <a:solidFill>
                  <a:srgbClr val="FFFFFF"/>
                </a:solidFill>
              </a:defRPr>
            </a:lvl7pPr>
            <a:lvl8pPr lvl="7" rtl="0">
              <a:lnSpc>
                <a:spcPct val="100000"/>
              </a:lnSpc>
              <a:spcBef>
                <a:spcPts val="0"/>
              </a:spcBef>
              <a:spcAft>
                <a:spcPts val="0"/>
              </a:spcAft>
              <a:buClr>
                <a:srgbClr val="FFFFFF"/>
              </a:buClr>
              <a:buSzPts val="1200"/>
              <a:buNone/>
              <a:defRPr sz="1200">
                <a:solidFill>
                  <a:srgbClr val="FFFFFF"/>
                </a:solidFill>
              </a:defRPr>
            </a:lvl8pPr>
            <a:lvl9pPr lvl="8" rtl="0">
              <a:lnSpc>
                <a:spcPct val="100000"/>
              </a:lnSpc>
              <a:spcBef>
                <a:spcPts val="0"/>
              </a:spcBef>
              <a:spcAft>
                <a:spcPts val="0"/>
              </a:spcAft>
              <a:buClr>
                <a:srgbClr val="FFFFFF"/>
              </a:buClr>
              <a:buSzPts val="1200"/>
              <a:buNone/>
              <a:defRPr sz="1200">
                <a:solidFill>
                  <a:srgbClr val="FFFFFF"/>
                </a:solidFill>
              </a:defRPr>
            </a:lvl9pPr>
          </a:lstStyle>
          <a:p>
            <a:endParaRPr/>
          </a:p>
        </p:txBody>
      </p:sp>
      <p:pic>
        <p:nvPicPr>
          <p:cNvPr id="58" name="Google Shape;58;p7"/>
          <p:cNvPicPr preferRelativeResize="0"/>
          <p:nvPr/>
        </p:nvPicPr>
        <p:blipFill>
          <a:blip r:embed="rId2">
            <a:alphaModFix/>
          </a:blip>
          <a:stretch>
            <a:fillRect/>
          </a:stretch>
        </p:blipFill>
        <p:spPr>
          <a:xfrm rot="10800000">
            <a:off x="5334325" y="1725475"/>
            <a:ext cx="3802725" cy="3431200"/>
          </a:xfrm>
          <a:prstGeom prst="rect">
            <a:avLst/>
          </a:prstGeom>
          <a:noFill/>
          <a:ln>
            <a:noFill/>
          </a:ln>
        </p:spPr>
      </p:pic>
      <p:cxnSp>
        <p:nvCxnSpPr>
          <p:cNvPr id="59" name="Google Shape;59;p7"/>
          <p:cNvCxnSpPr/>
          <p:nvPr/>
        </p:nvCxnSpPr>
        <p:spPr>
          <a:xfrm>
            <a:off x="3444375" y="2693550"/>
            <a:ext cx="1797900" cy="0"/>
          </a:xfrm>
          <a:prstGeom prst="straightConnector1">
            <a:avLst/>
          </a:prstGeom>
          <a:noFill/>
          <a:ln w="19050" cap="flat" cmpd="sng">
            <a:solidFill>
              <a:srgbClr val="FFFFFF"/>
            </a:solidFill>
            <a:prstDash val="solid"/>
            <a:round/>
            <a:headEnd type="none" w="med" len="med"/>
            <a:tailEnd type="none" w="med" len="med"/>
          </a:ln>
        </p:spPr>
      </p:cxnSp>
      <p:sp>
        <p:nvSpPr>
          <p:cNvPr id="60" name="Google Shape;60;p7"/>
          <p:cNvSpPr txBox="1">
            <a:spLocks noGrp="1"/>
          </p:cNvSpPr>
          <p:nvPr>
            <p:ph type="ctrTitle"/>
          </p:nvPr>
        </p:nvSpPr>
        <p:spPr>
          <a:xfrm flipH="1">
            <a:off x="2714084" y="1890188"/>
            <a:ext cx="3956100" cy="6705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4800"/>
              <a:buNone/>
              <a:defRPr sz="4800">
                <a:solidFill>
                  <a:srgbClr val="FFFFFF"/>
                </a:solidFill>
              </a:defRPr>
            </a:lvl1pPr>
            <a:lvl2pPr lvl="1" algn="r" rtl="0">
              <a:spcBef>
                <a:spcPts val="0"/>
              </a:spcBef>
              <a:spcAft>
                <a:spcPts val="0"/>
              </a:spcAft>
              <a:buClr>
                <a:srgbClr val="FFFFFF"/>
              </a:buClr>
              <a:buSzPts val="2400"/>
              <a:buNone/>
              <a:defRPr sz="2400">
                <a:solidFill>
                  <a:srgbClr val="FFFFFF"/>
                </a:solidFill>
              </a:defRPr>
            </a:lvl2pPr>
            <a:lvl3pPr lvl="2" algn="r" rtl="0">
              <a:spcBef>
                <a:spcPts val="0"/>
              </a:spcBef>
              <a:spcAft>
                <a:spcPts val="0"/>
              </a:spcAft>
              <a:buClr>
                <a:srgbClr val="FFFFFF"/>
              </a:buClr>
              <a:buSzPts val="2400"/>
              <a:buNone/>
              <a:defRPr sz="2400">
                <a:solidFill>
                  <a:srgbClr val="FFFFFF"/>
                </a:solidFill>
              </a:defRPr>
            </a:lvl3pPr>
            <a:lvl4pPr lvl="3" algn="r" rtl="0">
              <a:spcBef>
                <a:spcPts val="0"/>
              </a:spcBef>
              <a:spcAft>
                <a:spcPts val="0"/>
              </a:spcAft>
              <a:buClr>
                <a:srgbClr val="FFFFFF"/>
              </a:buClr>
              <a:buSzPts val="2400"/>
              <a:buNone/>
              <a:defRPr sz="2400">
                <a:solidFill>
                  <a:srgbClr val="FFFFFF"/>
                </a:solidFill>
              </a:defRPr>
            </a:lvl4pPr>
            <a:lvl5pPr lvl="4" algn="r" rtl="0">
              <a:spcBef>
                <a:spcPts val="0"/>
              </a:spcBef>
              <a:spcAft>
                <a:spcPts val="0"/>
              </a:spcAft>
              <a:buClr>
                <a:srgbClr val="FFFFFF"/>
              </a:buClr>
              <a:buSzPts val="2400"/>
              <a:buNone/>
              <a:defRPr sz="2400">
                <a:solidFill>
                  <a:srgbClr val="FFFFFF"/>
                </a:solidFill>
              </a:defRPr>
            </a:lvl5pPr>
            <a:lvl6pPr lvl="5" algn="r" rtl="0">
              <a:spcBef>
                <a:spcPts val="0"/>
              </a:spcBef>
              <a:spcAft>
                <a:spcPts val="0"/>
              </a:spcAft>
              <a:buClr>
                <a:srgbClr val="FFFFFF"/>
              </a:buClr>
              <a:buSzPts val="2400"/>
              <a:buNone/>
              <a:defRPr sz="2400">
                <a:solidFill>
                  <a:srgbClr val="FFFFFF"/>
                </a:solidFill>
              </a:defRPr>
            </a:lvl6pPr>
            <a:lvl7pPr lvl="6" algn="r" rtl="0">
              <a:spcBef>
                <a:spcPts val="0"/>
              </a:spcBef>
              <a:spcAft>
                <a:spcPts val="0"/>
              </a:spcAft>
              <a:buClr>
                <a:srgbClr val="FFFFFF"/>
              </a:buClr>
              <a:buSzPts val="2400"/>
              <a:buNone/>
              <a:defRPr sz="2400">
                <a:solidFill>
                  <a:srgbClr val="FFFFFF"/>
                </a:solidFill>
              </a:defRPr>
            </a:lvl7pPr>
            <a:lvl8pPr lvl="7" algn="r" rtl="0">
              <a:spcBef>
                <a:spcPts val="0"/>
              </a:spcBef>
              <a:spcAft>
                <a:spcPts val="0"/>
              </a:spcAft>
              <a:buClr>
                <a:srgbClr val="FFFFFF"/>
              </a:buClr>
              <a:buSzPts val="2400"/>
              <a:buNone/>
              <a:defRPr sz="2400">
                <a:solidFill>
                  <a:srgbClr val="FFFFFF"/>
                </a:solidFill>
              </a:defRPr>
            </a:lvl8pPr>
            <a:lvl9pPr lvl="8" algn="r" rtl="0">
              <a:spcBef>
                <a:spcPts val="0"/>
              </a:spcBef>
              <a:spcAft>
                <a:spcPts val="0"/>
              </a:spcAft>
              <a:buClr>
                <a:srgbClr val="FFFFFF"/>
              </a:buClr>
              <a:buSzPts val="2400"/>
              <a:buNone/>
              <a:defRPr sz="2400">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2778">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SUBTITLE">
  <p:cSld name="CUSTOM_4">
    <p:spTree>
      <p:nvGrpSpPr>
        <p:cNvPr id="1" name="Shape 70"/>
        <p:cNvGrpSpPr/>
        <p:nvPr/>
      </p:nvGrpSpPr>
      <p:grpSpPr>
        <a:xfrm>
          <a:off x="0" y="0"/>
          <a:ext cx="0" cy="0"/>
          <a:chOff x="0" y="0"/>
          <a:chExt cx="0" cy="0"/>
        </a:xfrm>
      </p:grpSpPr>
      <p:pic>
        <p:nvPicPr>
          <p:cNvPr id="71" name="Google Shape;71;p9"/>
          <p:cNvPicPr preferRelativeResize="0"/>
          <p:nvPr/>
        </p:nvPicPr>
        <p:blipFill>
          <a:blip r:embed="rId2">
            <a:alphaModFix/>
          </a:blip>
          <a:stretch>
            <a:fillRect/>
          </a:stretch>
        </p:blipFill>
        <p:spPr>
          <a:xfrm>
            <a:off x="100" y="0"/>
            <a:ext cx="3386675" cy="3055799"/>
          </a:xfrm>
          <a:prstGeom prst="rect">
            <a:avLst/>
          </a:prstGeom>
          <a:noFill/>
          <a:ln>
            <a:noFill/>
          </a:ln>
        </p:spPr>
      </p:pic>
      <p:pic>
        <p:nvPicPr>
          <p:cNvPr id="72" name="Google Shape;72;p9"/>
          <p:cNvPicPr preferRelativeResize="0"/>
          <p:nvPr/>
        </p:nvPicPr>
        <p:blipFill>
          <a:blip r:embed="rId2">
            <a:alphaModFix/>
          </a:blip>
          <a:stretch>
            <a:fillRect/>
          </a:stretch>
        </p:blipFill>
        <p:spPr>
          <a:xfrm rot="10800000">
            <a:off x="5749399" y="2080574"/>
            <a:ext cx="3394601" cy="3062926"/>
          </a:xfrm>
          <a:prstGeom prst="rect">
            <a:avLst/>
          </a:prstGeom>
          <a:noFill/>
          <a:ln>
            <a:noFill/>
          </a:ln>
        </p:spPr>
      </p:pic>
      <p:sp>
        <p:nvSpPr>
          <p:cNvPr id="73" name="Google Shape;73;p9"/>
          <p:cNvSpPr txBox="1">
            <a:spLocks noGrp="1"/>
          </p:cNvSpPr>
          <p:nvPr>
            <p:ph type="ctrTitle"/>
          </p:nvPr>
        </p:nvSpPr>
        <p:spPr>
          <a:xfrm>
            <a:off x="1250675" y="1851425"/>
            <a:ext cx="6658800" cy="6705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600"/>
              <a:buNone/>
              <a:defRPr sz="36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74" name="Google Shape;74;p9"/>
          <p:cNvSpPr txBox="1">
            <a:spLocks noGrp="1"/>
          </p:cNvSpPr>
          <p:nvPr>
            <p:ph type="subTitle" idx="1"/>
          </p:nvPr>
        </p:nvSpPr>
        <p:spPr>
          <a:xfrm>
            <a:off x="3114750" y="2640476"/>
            <a:ext cx="2930700" cy="65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cxnSp>
        <p:nvCxnSpPr>
          <p:cNvPr id="75" name="Google Shape;75;p9"/>
          <p:cNvCxnSpPr/>
          <p:nvPr/>
        </p:nvCxnSpPr>
        <p:spPr>
          <a:xfrm>
            <a:off x="3681150" y="2571750"/>
            <a:ext cx="1797900" cy="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p:cSld name="CUSTOM_5">
    <p:spTree>
      <p:nvGrpSpPr>
        <p:cNvPr id="1" name="Shape 76"/>
        <p:cNvGrpSpPr/>
        <p:nvPr/>
      </p:nvGrpSpPr>
      <p:grpSpPr>
        <a:xfrm>
          <a:off x="0" y="0"/>
          <a:ext cx="0" cy="0"/>
          <a:chOff x="0" y="0"/>
          <a:chExt cx="0" cy="0"/>
        </a:xfrm>
      </p:grpSpPr>
      <p:sp>
        <p:nvSpPr>
          <p:cNvPr id="77" name="Google Shape;77;p10"/>
          <p:cNvSpPr txBox="1">
            <a:spLocks noGrp="1"/>
          </p:cNvSpPr>
          <p:nvPr>
            <p:ph type="subTitle" idx="1"/>
          </p:nvPr>
        </p:nvSpPr>
        <p:spPr>
          <a:xfrm>
            <a:off x="2336855" y="2792539"/>
            <a:ext cx="2085600" cy="4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78" name="Google Shape;78;p10"/>
          <p:cNvSpPr txBox="1">
            <a:spLocks noGrp="1"/>
          </p:cNvSpPr>
          <p:nvPr>
            <p:ph type="subTitle" idx="2"/>
          </p:nvPr>
        </p:nvSpPr>
        <p:spPr>
          <a:xfrm>
            <a:off x="4721655" y="2806554"/>
            <a:ext cx="2085600" cy="4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pic>
        <p:nvPicPr>
          <p:cNvPr id="79" name="Google Shape;79;p10"/>
          <p:cNvPicPr preferRelativeResize="0"/>
          <p:nvPr/>
        </p:nvPicPr>
        <p:blipFill>
          <a:blip r:embed="rId2">
            <a:alphaModFix/>
          </a:blip>
          <a:stretch>
            <a:fillRect/>
          </a:stretch>
        </p:blipFill>
        <p:spPr>
          <a:xfrm>
            <a:off x="0" y="0"/>
            <a:ext cx="2300675" cy="2075900"/>
          </a:xfrm>
          <a:prstGeom prst="rect">
            <a:avLst/>
          </a:prstGeom>
          <a:noFill/>
          <a:ln>
            <a:noFill/>
          </a:ln>
        </p:spPr>
      </p:pic>
      <p:sp>
        <p:nvSpPr>
          <p:cNvPr id="80" name="Google Shape;80;p10"/>
          <p:cNvSpPr txBox="1">
            <a:spLocks noGrp="1"/>
          </p:cNvSpPr>
          <p:nvPr>
            <p:ph type="ctrTitle"/>
          </p:nvPr>
        </p:nvSpPr>
        <p:spPr>
          <a:xfrm flipH="1">
            <a:off x="4721600" y="507400"/>
            <a:ext cx="3673200" cy="6705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3600"/>
              <a:buNone/>
              <a:defRPr sz="3600">
                <a:solidFill>
                  <a:srgbClr val="FFFFFF"/>
                </a:solidFill>
              </a:defRPr>
            </a:lvl1pPr>
            <a:lvl2pPr lvl="1" algn="r" rtl="0">
              <a:spcBef>
                <a:spcPts val="0"/>
              </a:spcBef>
              <a:spcAft>
                <a:spcPts val="0"/>
              </a:spcAft>
              <a:buClr>
                <a:srgbClr val="FFFFFF"/>
              </a:buClr>
              <a:buSzPts val="2400"/>
              <a:buNone/>
              <a:defRPr sz="2400">
                <a:solidFill>
                  <a:srgbClr val="FFFFFF"/>
                </a:solidFill>
              </a:defRPr>
            </a:lvl2pPr>
            <a:lvl3pPr lvl="2" algn="r" rtl="0">
              <a:spcBef>
                <a:spcPts val="0"/>
              </a:spcBef>
              <a:spcAft>
                <a:spcPts val="0"/>
              </a:spcAft>
              <a:buClr>
                <a:srgbClr val="FFFFFF"/>
              </a:buClr>
              <a:buSzPts val="2400"/>
              <a:buNone/>
              <a:defRPr sz="2400">
                <a:solidFill>
                  <a:srgbClr val="FFFFFF"/>
                </a:solidFill>
              </a:defRPr>
            </a:lvl3pPr>
            <a:lvl4pPr lvl="3" algn="r" rtl="0">
              <a:spcBef>
                <a:spcPts val="0"/>
              </a:spcBef>
              <a:spcAft>
                <a:spcPts val="0"/>
              </a:spcAft>
              <a:buClr>
                <a:srgbClr val="FFFFFF"/>
              </a:buClr>
              <a:buSzPts val="2400"/>
              <a:buNone/>
              <a:defRPr sz="2400">
                <a:solidFill>
                  <a:srgbClr val="FFFFFF"/>
                </a:solidFill>
              </a:defRPr>
            </a:lvl4pPr>
            <a:lvl5pPr lvl="4" algn="r" rtl="0">
              <a:spcBef>
                <a:spcPts val="0"/>
              </a:spcBef>
              <a:spcAft>
                <a:spcPts val="0"/>
              </a:spcAft>
              <a:buClr>
                <a:srgbClr val="FFFFFF"/>
              </a:buClr>
              <a:buSzPts val="2400"/>
              <a:buNone/>
              <a:defRPr sz="2400">
                <a:solidFill>
                  <a:srgbClr val="FFFFFF"/>
                </a:solidFill>
              </a:defRPr>
            </a:lvl5pPr>
            <a:lvl6pPr lvl="5" algn="r" rtl="0">
              <a:spcBef>
                <a:spcPts val="0"/>
              </a:spcBef>
              <a:spcAft>
                <a:spcPts val="0"/>
              </a:spcAft>
              <a:buClr>
                <a:srgbClr val="FFFFFF"/>
              </a:buClr>
              <a:buSzPts val="2400"/>
              <a:buNone/>
              <a:defRPr sz="2400">
                <a:solidFill>
                  <a:srgbClr val="FFFFFF"/>
                </a:solidFill>
              </a:defRPr>
            </a:lvl6pPr>
            <a:lvl7pPr lvl="6" algn="r" rtl="0">
              <a:spcBef>
                <a:spcPts val="0"/>
              </a:spcBef>
              <a:spcAft>
                <a:spcPts val="0"/>
              </a:spcAft>
              <a:buClr>
                <a:srgbClr val="FFFFFF"/>
              </a:buClr>
              <a:buSzPts val="2400"/>
              <a:buNone/>
              <a:defRPr sz="2400">
                <a:solidFill>
                  <a:srgbClr val="FFFFFF"/>
                </a:solidFill>
              </a:defRPr>
            </a:lvl7pPr>
            <a:lvl8pPr lvl="7" algn="r" rtl="0">
              <a:spcBef>
                <a:spcPts val="0"/>
              </a:spcBef>
              <a:spcAft>
                <a:spcPts val="0"/>
              </a:spcAft>
              <a:buClr>
                <a:srgbClr val="FFFFFF"/>
              </a:buClr>
              <a:buSzPts val="2400"/>
              <a:buNone/>
              <a:defRPr sz="2400">
                <a:solidFill>
                  <a:srgbClr val="FFFFFF"/>
                </a:solidFill>
              </a:defRPr>
            </a:lvl8pPr>
            <a:lvl9pPr lvl="8" algn="r" rtl="0">
              <a:spcBef>
                <a:spcPts val="0"/>
              </a:spcBef>
              <a:spcAft>
                <a:spcPts val="0"/>
              </a:spcAft>
              <a:buClr>
                <a:srgbClr val="FFFFFF"/>
              </a:buClr>
              <a:buSzPts val="2400"/>
              <a:buNone/>
              <a:defRPr sz="2400">
                <a:solidFill>
                  <a:srgbClr val="FFFFFF"/>
                </a:solidFill>
              </a:defRPr>
            </a:lvl9pPr>
          </a:lstStyle>
          <a:p>
            <a:endParaRPr/>
          </a:p>
        </p:txBody>
      </p:sp>
      <p:sp>
        <p:nvSpPr>
          <p:cNvPr id="81" name="Google Shape;81;p10"/>
          <p:cNvSpPr txBox="1">
            <a:spLocks noGrp="1"/>
          </p:cNvSpPr>
          <p:nvPr>
            <p:ph type="ctrTitle" idx="3"/>
          </p:nvPr>
        </p:nvSpPr>
        <p:spPr>
          <a:xfrm>
            <a:off x="2229313" y="2712600"/>
            <a:ext cx="2300700" cy="265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82" name="Google Shape;82;p10"/>
          <p:cNvSpPr txBox="1">
            <a:spLocks noGrp="1"/>
          </p:cNvSpPr>
          <p:nvPr>
            <p:ph type="ctrTitle" idx="4"/>
          </p:nvPr>
        </p:nvSpPr>
        <p:spPr>
          <a:xfrm>
            <a:off x="4572000" y="2712600"/>
            <a:ext cx="2384700" cy="265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p:cSld name="CUSTOM_7">
    <p:spTree>
      <p:nvGrpSpPr>
        <p:cNvPr id="1" name="Shape 89"/>
        <p:cNvGrpSpPr/>
        <p:nvPr/>
      </p:nvGrpSpPr>
      <p:grpSpPr>
        <a:xfrm>
          <a:off x="0" y="0"/>
          <a:ext cx="0" cy="0"/>
          <a:chOff x="0" y="0"/>
          <a:chExt cx="0" cy="0"/>
        </a:xfrm>
      </p:grpSpPr>
      <p:sp>
        <p:nvSpPr>
          <p:cNvPr id="90" name="Google Shape;90;p12"/>
          <p:cNvSpPr txBox="1">
            <a:spLocks noGrp="1"/>
          </p:cNvSpPr>
          <p:nvPr>
            <p:ph type="ctrTitle"/>
          </p:nvPr>
        </p:nvSpPr>
        <p:spPr>
          <a:xfrm flipH="1">
            <a:off x="749100" y="500825"/>
            <a:ext cx="8394900" cy="670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600"/>
              <a:buNone/>
              <a:defRPr sz="3600">
                <a:solidFill>
                  <a:srgbClr val="FFFFFF"/>
                </a:solidFill>
              </a:defRPr>
            </a:lvl1pPr>
            <a:lvl2pPr lvl="1" algn="r" rtl="0">
              <a:spcBef>
                <a:spcPts val="0"/>
              </a:spcBef>
              <a:spcAft>
                <a:spcPts val="0"/>
              </a:spcAft>
              <a:buClr>
                <a:srgbClr val="FFFFFF"/>
              </a:buClr>
              <a:buSzPts val="2400"/>
              <a:buNone/>
              <a:defRPr sz="2400">
                <a:solidFill>
                  <a:srgbClr val="FFFFFF"/>
                </a:solidFill>
              </a:defRPr>
            </a:lvl2pPr>
            <a:lvl3pPr lvl="2" algn="r" rtl="0">
              <a:spcBef>
                <a:spcPts val="0"/>
              </a:spcBef>
              <a:spcAft>
                <a:spcPts val="0"/>
              </a:spcAft>
              <a:buClr>
                <a:srgbClr val="FFFFFF"/>
              </a:buClr>
              <a:buSzPts val="2400"/>
              <a:buNone/>
              <a:defRPr sz="2400">
                <a:solidFill>
                  <a:srgbClr val="FFFFFF"/>
                </a:solidFill>
              </a:defRPr>
            </a:lvl3pPr>
            <a:lvl4pPr lvl="3" algn="r" rtl="0">
              <a:spcBef>
                <a:spcPts val="0"/>
              </a:spcBef>
              <a:spcAft>
                <a:spcPts val="0"/>
              </a:spcAft>
              <a:buClr>
                <a:srgbClr val="FFFFFF"/>
              </a:buClr>
              <a:buSzPts val="2400"/>
              <a:buNone/>
              <a:defRPr sz="2400">
                <a:solidFill>
                  <a:srgbClr val="FFFFFF"/>
                </a:solidFill>
              </a:defRPr>
            </a:lvl4pPr>
            <a:lvl5pPr lvl="4" algn="r" rtl="0">
              <a:spcBef>
                <a:spcPts val="0"/>
              </a:spcBef>
              <a:spcAft>
                <a:spcPts val="0"/>
              </a:spcAft>
              <a:buClr>
                <a:srgbClr val="FFFFFF"/>
              </a:buClr>
              <a:buSzPts val="2400"/>
              <a:buNone/>
              <a:defRPr sz="2400">
                <a:solidFill>
                  <a:srgbClr val="FFFFFF"/>
                </a:solidFill>
              </a:defRPr>
            </a:lvl5pPr>
            <a:lvl6pPr lvl="5" algn="r" rtl="0">
              <a:spcBef>
                <a:spcPts val="0"/>
              </a:spcBef>
              <a:spcAft>
                <a:spcPts val="0"/>
              </a:spcAft>
              <a:buClr>
                <a:srgbClr val="FFFFFF"/>
              </a:buClr>
              <a:buSzPts val="2400"/>
              <a:buNone/>
              <a:defRPr sz="2400">
                <a:solidFill>
                  <a:srgbClr val="FFFFFF"/>
                </a:solidFill>
              </a:defRPr>
            </a:lvl6pPr>
            <a:lvl7pPr lvl="6" algn="r" rtl="0">
              <a:spcBef>
                <a:spcPts val="0"/>
              </a:spcBef>
              <a:spcAft>
                <a:spcPts val="0"/>
              </a:spcAft>
              <a:buClr>
                <a:srgbClr val="FFFFFF"/>
              </a:buClr>
              <a:buSzPts val="2400"/>
              <a:buNone/>
              <a:defRPr sz="2400">
                <a:solidFill>
                  <a:srgbClr val="FFFFFF"/>
                </a:solidFill>
              </a:defRPr>
            </a:lvl7pPr>
            <a:lvl8pPr lvl="7" algn="r" rtl="0">
              <a:spcBef>
                <a:spcPts val="0"/>
              </a:spcBef>
              <a:spcAft>
                <a:spcPts val="0"/>
              </a:spcAft>
              <a:buClr>
                <a:srgbClr val="FFFFFF"/>
              </a:buClr>
              <a:buSzPts val="2400"/>
              <a:buNone/>
              <a:defRPr sz="2400">
                <a:solidFill>
                  <a:srgbClr val="FFFFFF"/>
                </a:solidFill>
              </a:defRPr>
            </a:lvl8pPr>
            <a:lvl9pPr lvl="8" algn="r" rtl="0">
              <a:spcBef>
                <a:spcPts val="0"/>
              </a:spcBef>
              <a:spcAft>
                <a:spcPts val="0"/>
              </a:spcAft>
              <a:buClr>
                <a:srgbClr val="FFFFFF"/>
              </a:buClr>
              <a:buSzPts val="2400"/>
              <a:buNone/>
              <a:defRPr sz="2400">
                <a:solidFill>
                  <a:srgbClr val="FFFFFF"/>
                </a:solidFill>
              </a:defRPr>
            </a:lvl9pPr>
          </a:lstStyle>
          <a:p>
            <a:endParaRPr/>
          </a:p>
        </p:txBody>
      </p:sp>
      <p:pic>
        <p:nvPicPr>
          <p:cNvPr id="91" name="Google Shape;91;p12"/>
          <p:cNvPicPr preferRelativeResize="0"/>
          <p:nvPr/>
        </p:nvPicPr>
        <p:blipFill>
          <a:blip r:embed="rId2">
            <a:alphaModFix/>
          </a:blip>
          <a:stretch>
            <a:fillRect/>
          </a:stretch>
        </p:blipFill>
        <p:spPr>
          <a:xfrm flipH="1">
            <a:off x="6843225" y="0"/>
            <a:ext cx="2300675" cy="20759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10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p:cSld name="CUSTOM_9">
    <p:bg>
      <p:bgPr>
        <a:noFill/>
        <a:effectLst/>
      </p:bgPr>
    </p:bg>
    <p:spTree>
      <p:nvGrpSpPr>
        <p:cNvPr id="1" name="Shape 10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88D3CE"/>
            </a:gs>
            <a:gs pos="100000">
              <a:srgbClr val="423864"/>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2pPr>
            <a:lvl3pPr lvl="2">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3pPr>
            <a:lvl4pPr lvl="3">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4pPr>
            <a:lvl5pPr lvl="4">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5pPr>
            <a:lvl6pPr lvl="5">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6pPr>
            <a:lvl7pPr lvl="6">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7pPr>
            <a:lvl8pPr lvl="7">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8pPr>
            <a:lvl9pPr lvl="8">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Condensed Light"/>
              <a:buChar char="●"/>
              <a:defRPr sz="1800">
                <a:solidFill>
                  <a:srgbClr val="FFFFFF"/>
                </a:solidFill>
                <a:latin typeface="Roboto Condensed Light"/>
                <a:ea typeface="Roboto Condensed Light"/>
                <a:cs typeface="Roboto Condensed Light"/>
                <a:sym typeface="Roboto Condensed Light"/>
              </a:defRPr>
            </a:lvl1pPr>
            <a:lvl2pPr marL="914400" lvl="1"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2pPr>
            <a:lvl3pPr marL="1371600" lvl="2"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3pPr>
            <a:lvl4pPr marL="1828800" lvl="3"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4pPr>
            <a:lvl5pPr marL="2286000" lvl="4"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5pPr>
            <a:lvl6pPr marL="2743200" lvl="5"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6pPr>
            <a:lvl7pPr marL="3200400" lvl="6"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7pPr>
            <a:lvl8pPr marL="3657600" lvl="7"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8pPr>
            <a:lvl9pPr marL="4114800" lvl="8" indent="-317500">
              <a:lnSpc>
                <a:spcPct val="115000"/>
              </a:lnSpc>
              <a:spcBef>
                <a:spcPts val="1600"/>
              </a:spcBef>
              <a:spcAft>
                <a:spcPts val="160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9pPr>
          </a:lstStyle>
          <a:p>
            <a:endParaRPr/>
          </a:p>
        </p:txBody>
      </p:sp>
      <p:pic>
        <p:nvPicPr>
          <p:cNvPr id="8" name="Google Shape;8;p1"/>
          <p:cNvPicPr preferRelativeResize="0"/>
          <p:nvPr/>
        </p:nvPicPr>
        <p:blipFill>
          <a:blip r:embed="rId11">
            <a:alphaModFix/>
          </a:blip>
          <a:stretch>
            <a:fillRect/>
          </a:stretch>
        </p:blipFill>
        <p:spPr>
          <a:xfrm>
            <a:off x="623438" y="0"/>
            <a:ext cx="7897132" cy="514350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6" r:id="rId6"/>
    <p:sldLayoutId id="2147483658" r:id="rId7"/>
    <p:sldLayoutId id="2147483660" r:id="rId8"/>
    <p:sldLayoutId id="214748366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3.jp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jpg"/></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37.jpg"/><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41.png"/><Relationship Id="rId5" Type="http://schemas.openxmlformats.org/officeDocument/2006/relationships/image" Target="../media/image40.jpg"/><Relationship Id="rId4" Type="http://schemas.openxmlformats.org/officeDocument/2006/relationships/image" Target="../media/image39.jpg"/></Relationships>
</file>

<file path=ppt/slides/_rels/slide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44.png"/><Relationship Id="rId4" Type="http://schemas.openxmlformats.org/officeDocument/2006/relationships/image" Target="../media/image43.png"/></Relationships>
</file>

<file path=ppt/slides/_rels/slide2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2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51.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image" Target="../media/image54.jpeg"/><Relationship Id="rId4" Type="http://schemas.openxmlformats.org/officeDocument/2006/relationships/image" Target="../media/image53.png"/></Relationships>
</file>

<file path=ppt/slides/_rels/slide31.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32.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61.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image" Target="../media/image48.png"/><Relationship Id="rId4" Type="http://schemas.openxmlformats.org/officeDocument/2006/relationships/image" Target="../media/image47.png"/></Relationships>
</file>

<file path=ppt/slides/_rels/slide3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63.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image" Target="../media/image66.jpe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4.jpg"/><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88D3CE"/>
            </a:gs>
            <a:gs pos="100000">
              <a:srgbClr val="423864"/>
            </a:gs>
          </a:gsLst>
          <a:lin ang="5400012" scaled="0"/>
        </a:gradFill>
        <a:effectLst/>
      </p:bgPr>
    </p:bg>
    <p:spTree>
      <p:nvGrpSpPr>
        <p:cNvPr id="1" name="Shape 300"/>
        <p:cNvGrpSpPr/>
        <p:nvPr/>
      </p:nvGrpSpPr>
      <p:grpSpPr>
        <a:xfrm>
          <a:off x="0" y="0"/>
          <a:ext cx="0" cy="0"/>
          <a:chOff x="0" y="0"/>
          <a:chExt cx="0" cy="0"/>
        </a:xfrm>
      </p:grpSpPr>
      <p:sp>
        <p:nvSpPr>
          <p:cNvPr id="301" name="Google Shape;301;p43"/>
          <p:cNvSpPr txBox="1">
            <a:spLocks noGrp="1"/>
          </p:cNvSpPr>
          <p:nvPr>
            <p:ph type="ctrTitle"/>
          </p:nvPr>
        </p:nvSpPr>
        <p:spPr>
          <a:xfrm flipH="1">
            <a:off x="1365822" y="2761734"/>
            <a:ext cx="63930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IN-STORE CUSTOMER HEATMAP SYSTEM</a:t>
            </a:r>
            <a:endParaRPr dirty="0"/>
          </a:p>
        </p:txBody>
      </p:sp>
      <p:sp>
        <p:nvSpPr>
          <p:cNvPr id="302" name="Google Shape;302;p43"/>
          <p:cNvSpPr txBox="1">
            <a:spLocks noGrp="1"/>
          </p:cNvSpPr>
          <p:nvPr>
            <p:ph type="subTitle" idx="1"/>
          </p:nvPr>
        </p:nvSpPr>
        <p:spPr>
          <a:xfrm flipH="1">
            <a:off x="5123806" y="3675285"/>
            <a:ext cx="3643500" cy="670500"/>
          </a:xfrm>
          <a:prstGeom prst="rect">
            <a:avLst/>
          </a:prstGeom>
        </p:spPr>
        <p:txBody>
          <a:bodyPr spcFirstLastPara="1" wrap="square" lIns="91425" tIns="91425" rIns="91425" bIns="91425" anchor="t" anchorCtr="0">
            <a:noAutofit/>
          </a:bodyPr>
          <a:lstStyle/>
          <a:p>
            <a:pPr marL="0" lvl="0" indent="0" algn="l">
              <a:lnSpc>
                <a:spcPct val="90000"/>
              </a:lnSpc>
              <a:buSzPts val="2000"/>
            </a:pPr>
            <a:r>
              <a:rPr lang="en-US" dirty="0"/>
              <a:t>Supervisor: 	Mr. Lam Huu Khanh Phuong</a:t>
            </a:r>
          </a:p>
          <a:p>
            <a:pPr marL="0" lvl="0" indent="0" algn="l">
              <a:lnSpc>
                <a:spcPct val="90000"/>
              </a:lnSpc>
              <a:spcBef>
                <a:spcPts val="200"/>
              </a:spcBef>
              <a:buSzPts val="2000"/>
            </a:pPr>
            <a:r>
              <a:rPr lang="en-US" dirty="0"/>
              <a:t>Members:	Vu Tan Huy</a:t>
            </a:r>
          </a:p>
          <a:p>
            <a:pPr marL="0" lvl="0" indent="0" algn="l">
              <a:lnSpc>
                <a:spcPct val="90000"/>
              </a:lnSpc>
              <a:spcBef>
                <a:spcPts val="200"/>
              </a:spcBef>
              <a:buSzPts val="2000"/>
            </a:pPr>
            <a:r>
              <a:rPr lang="en-US" dirty="0"/>
              <a:t>                      Do Quoc Cuong</a:t>
            </a:r>
          </a:p>
          <a:p>
            <a:pPr marL="0" lvl="0" indent="0" algn="l">
              <a:lnSpc>
                <a:spcPct val="90000"/>
              </a:lnSpc>
              <a:spcBef>
                <a:spcPts val="200"/>
              </a:spcBef>
              <a:buSzPts val="2000"/>
            </a:pPr>
            <a:r>
              <a:rPr lang="en-US" dirty="0"/>
              <a:t>                      Nguyen Quang Tuyen</a:t>
            </a:r>
          </a:p>
          <a:p>
            <a:pPr marL="0" lvl="0" indent="0" algn="l">
              <a:lnSpc>
                <a:spcPct val="90000"/>
              </a:lnSpc>
              <a:spcBef>
                <a:spcPts val="200"/>
              </a:spcBef>
              <a:buSzPts val="2000"/>
            </a:pPr>
            <a:r>
              <a:rPr lang="en-US" dirty="0"/>
              <a:t>                      Dinh Hoang Phuc </a:t>
            </a:r>
          </a:p>
          <a:p>
            <a:pPr marL="0" lvl="0" indent="0" algn="ctr" rtl="0">
              <a:spcBef>
                <a:spcPts val="0"/>
              </a:spcBef>
              <a:spcAft>
                <a:spcPts val="0"/>
              </a:spcAft>
              <a:buNone/>
            </a:pPr>
            <a:endParaRPr dirty="0"/>
          </a:p>
        </p:txBody>
      </p:sp>
      <p:pic>
        <p:nvPicPr>
          <p:cNvPr id="4" name="Google Shape;120;p14"/>
          <p:cNvPicPr preferRelativeResize="0"/>
          <p:nvPr/>
        </p:nvPicPr>
        <p:blipFill rotWithShape="1">
          <a:blip r:embed="rId3">
            <a:alphaModFix/>
          </a:blip>
          <a:srcRect/>
          <a:stretch/>
        </p:blipFill>
        <p:spPr>
          <a:xfrm>
            <a:off x="271900" y="264025"/>
            <a:ext cx="3225024" cy="691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So what to do to take advantage of the benefits that the camera offers?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9890" y="1741251"/>
            <a:ext cx="6108970" cy="3145682"/>
          </a:xfrm>
          <a:prstGeom prst="rect">
            <a:avLst/>
          </a:prstGeom>
        </p:spPr>
      </p:pic>
    </p:spTree>
    <p:extLst>
      <p:ext uri="{BB962C8B-B14F-4D97-AF65-F5344CB8AC3E}">
        <p14:creationId xmlns:p14="http://schemas.microsoft.com/office/powerpoint/2010/main" val="2325124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8"/>
          <p:cNvSpPr txBox="1">
            <a:spLocks noGrp="1"/>
          </p:cNvSpPr>
          <p:nvPr>
            <p:ph type="ctrTitle"/>
          </p:nvPr>
        </p:nvSpPr>
        <p:spPr>
          <a:xfrm>
            <a:off x="1250675" y="1851425"/>
            <a:ext cx="66588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PROPOSED SOLUTION</a:t>
            </a:r>
            <a:endParaRPr dirty="0"/>
          </a:p>
        </p:txBody>
      </p:sp>
    </p:spTree>
    <p:extLst>
      <p:ext uri="{BB962C8B-B14F-4D97-AF65-F5344CB8AC3E}">
        <p14:creationId xmlns:p14="http://schemas.microsoft.com/office/powerpoint/2010/main" val="2281350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6"/>
          <p:cNvSpPr txBox="1">
            <a:spLocks noGrp="1"/>
          </p:cNvSpPr>
          <p:nvPr>
            <p:ph type="ctrTitle"/>
          </p:nvPr>
        </p:nvSpPr>
        <p:spPr>
          <a:xfrm flipH="1">
            <a:off x="4991242" y="2417397"/>
            <a:ext cx="2667600" cy="670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IN-STORE CUSTOMER HEATMAP SYSTEM</a:t>
            </a:r>
            <a:endParaRPr dirty="0"/>
          </a:p>
        </p:txBody>
      </p:sp>
      <p:sp>
        <p:nvSpPr>
          <p:cNvPr id="331" name="Google Shape;331;p46"/>
          <p:cNvSpPr txBox="1">
            <a:spLocks noGrp="1"/>
          </p:cNvSpPr>
          <p:nvPr>
            <p:ph type="subTitle" idx="1"/>
          </p:nvPr>
        </p:nvSpPr>
        <p:spPr>
          <a:xfrm>
            <a:off x="1397424" y="2809300"/>
            <a:ext cx="3699869" cy="2054530"/>
          </a:xfrm>
          <a:prstGeom prst="rect">
            <a:avLst/>
          </a:prstGeom>
        </p:spPr>
        <p:txBody>
          <a:bodyPr spcFirstLastPara="1" wrap="square" lIns="91425" tIns="91425" rIns="91425" bIns="91425" anchor="t" anchorCtr="0">
            <a:noAutofit/>
          </a:bodyPr>
          <a:lstStyle/>
          <a:p>
            <a:pPr algn="r"/>
            <a:r>
              <a:rPr lang="en-US" dirty="0"/>
              <a:t>In-Store Customer Heatmap System (ICHS), a Web application where users can view stream videos in the heatmap mode and people detection mode, can know the density of areas, count the number of people ... from there, based on reports, they are able to make changes to improve management effectiveness.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3086" y="389669"/>
            <a:ext cx="2380208" cy="218208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So what is Heatmap ?</a:t>
            </a:r>
          </a:p>
        </p:txBody>
      </p:sp>
      <p:pic>
        <p:nvPicPr>
          <p:cNvPr id="1028" name="Picture 4" descr="Káº¿t quáº£ hÃ¬nh áº£nh cho what is i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652" y="1343396"/>
            <a:ext cx="4581795" cy="34019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7436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Heatmap </a:t>
            </a:r>
          </a:p>
        </p:txBody>
      </p:sp>
      <p:pic>
        <p:nvPicPr>
          <p:cNvPr id="2050" name="Picture 2" descr="Káº¿t quáº£ hÃ¬nh áº£nh cho heatma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9038" y="1568416"/>
            <a:ext cx="3754945" cy="324802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Káº¿t quáº£ hÃ¬nh áº£nh cho heatmap in stor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0636" y="1568416"/>
            <a:ext cx="3749978" cy="32480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14540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Heatmap in ICHS </a:t>
            </a:r>
          </a:p>
        </p:txBody>
      </p:sp>
      <p:pic>
        <p:nvPicPr>
          <p:cNvPr id="2052" name="Picture 4" descr="Káº¿t quáº£ hÃ¬nh áº£nh cho heatmap in sto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81500" y="1568416"/>
            <a:ext cx="4305300" cy="312564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p:nvPr/>
        </p:nvPicPr>
        <p:blipFill>
          <a:blip r:embed="rId4">
            <a:extLst>
              <a:ext uri="{28A0092B-C50C-407E-A947-70E740481C1C}">
                <a14:useLocalDpi xmlns:a14="http://schemas.microsoft.com/office/drawing/2010/main" val="0"/>
              </a:ext>
            </a:extLst>
          </a:blip>
          <a:srcRect/>
          <a:stretch>
            <a:fillRect/>
          </a:stretch>
        </p:blipFill>
        <p:spPr bwMode="auto">
          <a:xfrm>
            <a:off x="364786" y="1568416"/>
            <a:ext cx="3701375" cy="3117215"/>
          </a:xfrm>
          <a:prstGeom prst="rect">
            <a:avLst/>
          </a:prstGeom>
          <a:noFill/>
          <a:ln>
            <a:noFill/>
          </a:ln>
        </p:spPr>
      </p:pic>
    </p:spTree>
    <p:extLst>
      <p:ext uri="{BB962C8B-B14F-4D97-AF65-F5344CB8AC3E}">
        <p14:creationId xmlns:p14="http://schemas.microsoft.com/office/powerpoint/2010/main" val="4768648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Atificial Intelligence</a:t>
            </a:r>
          </a:p>
        </p:txBody>
      </p:sp>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749100" y="1568415"/>
            <a:ext cx="3732990" cy="2811259"/>
          </a:xfrm>
          <a:prstGeom prst="rect">
            <a:avLst/>
          </a:prstGeom>
        </p:spPr>
      </p:pic>
      <p:pic>
        <p:nvPicPr>
          <p:cNvPr id="7" name="Picture 6"/>
          <p:cNvPicPr/>
          <p:nvPr/>
        </p:nvPicPr>
        <p:blipFill>
          <a:blip r:embed="rId4">
            <a:extLst>
              <a:ext uri="{28A0092B-C50C-407E-A947-70E740481C1C}">
                <a14:useLocalDpi xmlns:a14="http://schemas.microsoft.com/office/drawing/2010/main" val="0"/>
              </a:ext>
            </a:extLst>
          </a:blip>
          <a:stretch>
            <a:fillRect/>
          </a:stretch>
        </p:blipFill>
        <p:spPr>
          <a:xfrm>
            <a:off x="4868693" y="1568416"/>
            <a:ext cx="3915383" cy="2811259"/>
          </a:xfrm>
          <a:prstGeom prst="rect">
            <a:avLst/>
          </a:prstGeom>
        </p:spPr>
      </p:pic>
    </p:spTree>
    <p:extLst>
      <p:ext uri="{BB962C8B-B14F-4D97-AF65-F5344CB8AC3E}">
        <p14:creationId xmlns:p14="http://schemas.microsoft.com/office/powerpoint/2010/main" val="25326203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People Detection</a:t>
            </a:r>
          </a:p>
        </p:txBody>
      </p:sp>
      <p:pic>
        <p:nvPicPr>
          <p:cNvPr id="5122" name="Picture 2" descr="Káº¿t quáº£ hÃ¬nh áº£nh cho counting peo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5941" y="2069391"/>
            <a:ext cx="3599301" cy="220602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Káº¿t quáº£ hÃ¬nh áº£nh cho counting peopl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061" y="2164405"/>
            <a:ext cx="3249106" cy="2436830"/>
          </a:xfrm>
          <a:prstGeom prst="rect">
            <a:avLst/>
          </a:prstGeom>
          <a:noFill/>
          <a:ln>
            <a:noFill/>
          </a:ln>
        </p:spPr>
      </p:pic>
      <p:sp>
        <p:nvSpPr>
          <p:cNvPr id="9" name="Rectangle 8"/>
          <p:cNvSpPr/>
          <p:nvPr/>
        </p:nvSpPr>
        <p:spPr>
          <a:xfrm>
            <a:off x="3443591" y="2159540"/>
            <a:ext cx="739303" cy="1556426"/>
          </a:xfrm>
          <a:prstGeom prst="rect">
            <a:avLst/>
          </a:prstGeom>
          <a:noFill/>
          <a:ln>
            <a:solidFill>
              <a:srgbClr val="00B05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0" name="Rectangle 9"/>
          <p:cNvSpPr/>
          <p:nvPr/>
        </p:nvSpPr>
        <p:spPr>
          <a:xfrm>
            <a:off x="2898843" y="2256817"/>
            <a:ext cx="671208" cy="1605064"/>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254869" y="3005846"/>
            <a:ext cx="700391" cy="1498059"/>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313234" y="2529191"/>
            <a:ext cx="671209" cy="74903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8161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49"/>
          <p:cNvSpPr/>
          <p:nvPr/>
        </p:nvSpPr>
        <p:spPr>
          <a:xfrm rot="5400000">
            <a:off x="2050488" y="1999184"/>
            <a:ext cx="2658200" cy="2384800"/>
          </a:xfrm>
          <a:prstGeom prst="flowChartPreparation">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9"/>
          <p:cNvSpPr/>
          <p:nvPr/>
        </p:nvSpPr>
        <p:spPr>
          <a:xfrm rot="5400000">
            <a:off x="4435288" y="1999174"/>
            <a:ext cx="2658200" cy="2384800"/>
          </a:xfrm>
          <a:prstGeom prst="flowChartPreparation">
            <a:avLst/>
          </a:prstGeom>
          <a:gradFill>
            <a:gsLst>
              <a:gs pos="0">
                <a:srgbClr val="FFFFFF">
                  <a:alpha val="0"/>
                </a:srgbClr>
              </a:gs>
              <a:gs pos="100000">
                <a:srgbClr val="FFFFFF">
                  <a:alpha val="39215"/>
                </a:srgbClr>
              </a:gs>
            </a:gsLst>
            <a:path path="circle">
              <a:fillToRect l="50000" t="50000" r="50000" b="50000"/>
            </a:path>
            <a:tileRect/>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9"/>
          <p:cNvSpPr txBox="1">
            <a:spLocks noGrp="1"/>
          </p:cNvSpPr>
          <p:nvPr>
            <p:ph type="ctrTitle"/>
          </p:nvPr>
        </p:nvSpPr>
        <p:spPr>
          <a:xfrm flipH="1">
            <a:off x="4721600" y="507400"/>
            <a:ext cx="3673200" cy="670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COMPETITIVE ADVANTAGE</a:t>
            </a:r>
            <a:endParaRPr/>
          </a:p>
        </p:txBody>
      </p:sp>
      <p:sp>
        <p:nvSpPr>
          <p:cNvPr id="374" name="Google Shape;374;p49"/>
          <p:cNvSpPr txBox="1">
            <a:spLocks noGrp="1"/>
          </p:cNvSpPr>
          <p:nvPr>
            <p:ph type="ctrTitle" idx="3"/>
          </p:nvPr>
        </p:nvSpPr>
        <p:spPr>
          <a:xfrm>
            <a:off x="2229313" y="2712600"/>
            <a:ext cx="2300700" cy="26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THEM</a:t>
            </a:r>
            <a:endParaRPr/>
          </a:p>
        </p:txBody>
      </p:sp>
      <p:sp>
        <p:nvSpPr>
          <p:cNvPr id="375" name="Google Shape;375;p49"/>
          <p:cNvSpPr txBox="1">
            <a:spLocks noGrp="1"/>
          </p:cNvSpPr>
          <p:nvPr>
            <p:ph type="ctrTitle" idx="4"/>
          </p:nvPr>
        </p:nvSpPr>
        <p:spPr>
          <a:xfrm>
            <a:off x="4572000" y="2712600"/>
            <a:ext cx="2384700" cy="26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US</a:t>
            </a:r>
            <a:endParaRPr/>
          </a:p>
        </p:txBody>
      </p:sp>
      <p:sp>
        <p:nvSpPr>
          <p:cNvPr id="376" name="Google Shape;376;p49"/>
          <p:cNvSpPr txBox="1">
            <a:spLocks noGrp="1"/>
          </p:cNvSpPr>
          <p:nvPr>
            <p:ph type="subTitle" idx="1"/>
          </p:nvPr>
        </p:nvSpPr>
        <p:spPr>
          <a:xfrm>
            <a:off x="2336855" y="2792539"/>
            <a:ext cx="2085600" cy="488400"/>
          </a:xfrm>
          <a:prstGeom prst="rect">
            <a:avLst/>
          </a:prstGeom>
        </p:spPr>
        <p:txBody>
          <a:bodyPr spcFirstLastPara="1" wrap="square" lIns="91425" tIns="91425" rIns="91425" bIns="91425" anchor="t" anchorCtr="0">
            <a:noAutofit/>
          </a:bodyPr>
          <a:lstStyle/>
          <a:p>
            <a:pPr marL="171450" lvl="0" indent="-171450" algn="l">
              <a:buFontTx/>
              <a:buChar char="-"/>
            </a:pPr>
            <a:r>
              <a:rPr lang="en-US" dirty="0"/>
              <a:t>Existing cameras that incorporate these features are often very expensive.</a:t>
            </a:r>
          </a:p>
          <a:p>
            <a:pPr marL="171450" lvl="0" indent="-171450" algn="l">
              <a:buFontTx/>
              <a:buChar char="-"/>
            </a:pPr>
            <a:r>
              <a:rPr lang="en-US" dirty="0"/>
              <a:t>The companies provide similar solutions with very high prices and just suitable for specific camera types</a:t>
            </a:r>
          </a:p>
        </p:txBody>
      </p:sp>
      <p:sp>
        <p:nvSpPr>
          <p:cNvPr id="377" name="Google Shape;377;p49"/>
          <p:cNvSpPr txBox="1">
            <a:spLocks noGrp="1"/>
          </p:cNvSpPr>
          <p:nvPr>
            <p:ph type="subTitle" idx="2"/>
          </p:nvPr>
        </p:nvSpPr>
        <p:spPr>
          <a:xfrm>
            <a:off x="4721655" y="2806554"/>
            <a:ext cx="2085600" cy="488400"/>
          </a:xfrm>
          <a:prstGeom prst="rect">
            <a:avLst/>
          </a:prstGeom>
        </p:spPr>
        <p:txBody>
          <a:bodyPr spcFirstLastPara="1" wrap="square" lIns="91425" tIns="91425" rIns="91425" bIns="91425" anchor="t" anchorCtr="0">
            <a:noAutofit/>
          </a:bodyPr>
          <a:lstStyle/>
          <a:p>
            <a:pPr marL="0" lvl="0" indent="0"/>
            <a:r>
              <a:rPr lang="en-US" dirty="0"/>
              <a:t>-  Integrates many features and is suitable for many types of cameras, as long as it is an ip camera	</a:t>
            </a:r>
            <a:endParaRPr dirty="0"/>
          </a:p>
        </p:txBody>
      </p:sp>
    </p:spTree>
    <p:extLst>
      <p:ext uri="{BB962C8B-B14F-4D97-AF65-F5344CB8AC3E}">
        <p14:creationId xmlns:p14="http://schemas.microsoft.com/office/powerpoint/2010/main" val="17300654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8"/>
          <p:cNvSpPr txBox="1">
            <a:spLocks noGrp="1"/>
          </p:cNvSpPr>
          <p:nvPr>
            <p:ph type="ctrTitle"/>
          </p:nvPr>
        </p:nvSpPr>
        <p:spPr>
          <a:xfrm>
            <a:off x="1250675" y="1851425"/>
            <a:ext cx="66588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Implementation</a:t>
            </a:r>
            <a:endParaRPr dirty="0"/>
          </a:p>
        </p:txBody>
      </p:sp>
    </p:spTree>
    <p:extLst>
      <p:ext uri="{BB962C8B-B14F-4D97-AF65-F5344CB8AC3E}">
        <p14:creationId xmlns:p14="http://schemas.microsoft.com/office/powerpoint/2010/main" val="842412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88D3CE"/>
            </a:gs>
            <a:gs pos="100000">
              <a:srgbClr val="423864"/>
            </a:gs>
          </a:gsLst>
          <a:lin ang="5400012" scaled="0"/>
        </a:gradFill>
        <a:effectLst/>
      </p:bgPr>
    </p:bg>
    <p:spTree>
      <p:nvGrpSpPr>
        <p:cNvPr id="1" name="Shape 306"/>
        <p:cNvGrpSpPr/>
        <p:nvPr/>
      </p:nvGrpSpPr>
      <p:grpSpPr>
        <a:xfrm>
          <a:off x="0" y="0"/>
          <a:ext cx="0" cy="0"/>
          <a:chOff x="0" y="0"/>
          <a:chExt cx="0" cy="0"/>
        </a:xfrm>
      </p:grpSpPr>
      <p:sp>
        <p:nvSpPr>
          <p:cNvPr id="307" name="Google Shape;307;p44"/>
          <p:cNvSpPr txBox="1">
            <a:spLocks noGrp="1"/>
          </p:cNvSpPr>
          <p:nvPr>
            <p:ph type="ctrTitle" idx="8"/>
          </p:nvPr>
        </p:nvSpPr>
        <p:spPr>
          <a:xfrm>
            <a:off x="1122278" y="401450"/>
            <a:ext cx="68994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AGENDA</a:t>
            </a:r>
            <a:endParaRPr dirty="0"/>
          </a:p>
        </p:txBody>
      </p:sp>
      <p:sp>
        <p:nvSpPr>
          <p:cNvPr id="308" name="Google Shape;308;p44"/>
          <p:cNvSpPr txBox="1">
            <a:spLocks noGrp="1"/>
          </p:cNvSpPr>
          <p:nvPr>
            <p:ph type="ctrTitle"/>
          </p:nvPr>
        </p:nvSpPr>
        <p:spPr>
          <a:xfrm>
            <a:off x="1690457" y="2040013"/>
            <a:ext cx="262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INTRODUCTION</a:t>
            </a:r>
            <a:endParaRPr dirty="0"/>
          </a:p>
        </p:txBody>
      </p:sp>
      <p:sp>
        <p:nvSpPr>
          <p:cNvPr id="310" name="Google Shape;310;p44"/>
          <p:cNvSpPr txBox="1">
            <a:spLocks noGrp="1"/>
          </p:cNvSpPr>
          <p:nvPr>
            <p:ph type="title" idx="9"/>
          </p:nvPr>
        </p:nvSpPr>
        <p:spPr>
          <a:xfrm>
            <a:off x="2128157" y="1619437"/>
            <a:ext cx="1753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01</a:t>
            </a:r>
            <a:endParaRPr dirty="0"/>
          </a:p>
        </p:txBody>
      </p:sp>
      <p:sp>
        <p:nvSpPr>
          <p:cNvPr id="311" name="Google Shape;311;p44"/>
          <p:cNvSpPr txBox="1">
            <a:spLocks noGrp="1"/>
          </p:cNvSpPr>
          <p:nvPr>
            <p:ph type="ctrTitle" idx="2"/>
          </p:nvPr>
        </p:nvSpPr>
        <p:spPr>
          <a:xfrm>
            <a:off x="4748007" y="2047971"/>
            <a:ext cx="262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DEMO</a:t>
            </a:r>
            <a:endParaRPr dirty="0"/>
          </a:p>
        </p:txBody>
      </p:sp>
      <p:sp>
        <p:nvSpPr>
          <p:cNvPr id="313" name="Google Shape;313;p44"/>
          <p:cNvSpPr txBox="1">
            <a:spLocks noGrp="1"/>
          </p:cNvSpPr>
          <p:nvPr>
            <p:ph type="title" idx="13"/>
          </p:nvPr>
        </p:nvSpPr>
        <p:spPr>
          <a:xfrm>
            <a:off x="5185707" y="1611479"/>
            <a:ext cx="1753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03</a:t>
            </a:r>
            <a:endParaRPr dirty="0"/>
          </a:p>
        </p:txBody>
      </p:sp>
      <p:sp>
        <p:nvSpPr>
          <p:cNvPr id="314" name="Google Shape;314;p44"/>
          <p:cNvSpPr txBox="1">
            <a:spLocks noGrp="1"/>
          </p:cNvSpPr>
          <p:nvPr>
            <p:ph type="ctrTitle" idx="4"/>
          </p:nvPr>
        </p:nvSpPr>
        <p:spPr>
          <a:xfrm>
            <a:off x="3257378" y="2047971"/>
            <a:ext cx="262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IMPLEMENTATION</a:t>
            </a:r>
            <a:endParaRPr dirty="0"/>
          </a:p>
        </p:txBody>
      </p:sp>
      <p:sp>
        <p:nvSpPr>
          <p:cNvPr id="316" name="Google Shape;316;p44"/>
          <p:cNvSpPr txBox="1">
            <a:spLocks noGrp="1"/>
          </p:cNvSpPr>
          <p:nvPr>
            <p:ph type="title" idx="14"/>
          </p:nvPr>
        </p:nvSpPr>
        <p:spPr>
          <a:xfrm>
            <a:off x="3695107" y="1619437"/>
            <a:ext cx="1753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02</a:t>
            </a:r>
            <a:endParaRPr dirty="0"/>
          </a:p>
        </p:txBody>
      </p:sp>
      <p:sp>
        <p:nvSpPr>
          <p:cNvPr id="317" name="Google Shape;317;p44"/>
          <p:cNvSpPr txBox="1">
            <a:spLocks noGrp="1"/>
          </p:cNvSpPr>
          <p:nvPr>
            <p:ph type="ctrTitle" idx="6"/>
          </p:nvPr>
        </p:nvSpPr>
        <p:spPr>
          <a:xfrm>
            <a:off x="4134307" y="3557490"/>
            <a:ext cx="262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Q&amp;A</a:t>
            </a:r>
            <a:endParaRPr dirty="0"/>
          </a:p>
        </p:txBody>
      </p:sp>
      <p:sp>
        <p:nvSpPr>
          <p:cNvPr id="319" name="Google Shape;319;p44"/>
          <p:cNvSpPr txBox="1">
            <a:spLocks noGrp="1"/>
          </p:cNvSpPr>
          <p:nvPr>
            <p:ph type="title" idx="15"/>
          </p:nvPr>
        </p:nvSpPr>
        <p:spPr>
          <a:xfrm>
            <a:off x="4538507" y="3177272"/>
            <a:ext cx="1753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05</a:t>
            </a:r>
            <a:endParaRPr dirty="0"/>
          </a:p>
        </p:txBody>
      </p:sp>
      <p:sp>
        <p:nvSpPr>
          <p:cNvPr id="17" name="Google Shape;311;p44"/>
          <p:cNvSpPr txBox="1">
            <a:spLocks/>
          </p:cNvSpPr>
          <p:nvPr/>
        </p:nvSpPr>
        <p:spPr>
          <a:xfrm>
            <a:off x="2414007" y="3576428"/>
            <a:ext cx="26292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400"/>
              <a:buFont typeface="Squada One"/>
              <a:buNone/>
              <a:defRPr sz="1400" b="0" i="0" u="none" strike="noStrike" cap="none">
                <a:solidFill>
                  <a:srgbClr val="FFFFFF"/>
                </a:solidFill>
                <a:latin typeface="Squada One"/>
                <a:ea typeface="Squada One"/>
                <a:cs typeface="Squada One"/>
                <a:sym typeface="Squada One"/>
              </a:defRPr>
            </a:lvl1pPr>
            <a:lvl2pPr marR="0" lvl="1"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2pPr>
            <a:lvl3pPr marR="0" lvl="2"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3pPr>
            <a:lvl4pPr marR="0" lvl="3"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4pPr>
            <a:lvl5pPr marR="0" lvl="4"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5pPr>
            <a:lvl6pPr marR="0" lvl="5"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6pPr>
            <a:lvl7pPr marR="0" lvl="6"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7pPr>
            <a:lvl8pPr marR="0" lvl="7"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8pPr>
            <a:lvl9pPr marR="0" lvl="8"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9pPr>
          </a:lstStyle>
          <a:p>
            <a:r>
              <a:rPr lang="en-US" dirty="0"/>
              <a:t>FUTURE PLAN</a:t>
            </a:r>
          </a:p>
        </p:txBody>
      </p:sp>
      <p:sp>
        <p:nvSpPr>
          <p:cNvPr id="19" name="Google Shape;310;p44"/>
          <p:cNvSpPr txBox="1">
            <a:spLocks/>
          </p:cNvSpPr>
          <p:nvPr/>
        </p:nvSpPr>
        <p:spPr>
          <a:xfrm>
            <a:off x="2851707" y="3166562"/>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4800"/>
              <a:buFont typeface="Squada One"/>
              <a:buNone/>
              <a:defRPr sz="4800" b="0" i="0" u="none" strike="noStrike" cap="none">
                <a:solidFill>
                  <a:srgbClr val="FFFFFF"/>
                </a:solidFill>
                <a:latin typeface="Squada One"/>
                <a:ea typeface="Squada One"/>
                <a:cs typeface="Squada One"/>
                <a:sym typeface="Squada One"/>
              </a:defRPr>
            </a:lvl1pPr>
            <a:lvl2pPr marR="0" lvl="1" algn="ctr" rtl="0">
              <a:lnSpc>
                <a:spcPct val="100000"/>
              </a:lnSpc>
              <a:spcBef>
                <a:spcPts val="0"/>
              </a:spcBef>
              <a:spcAft>
                <a:spcPts val="0"/>
              </a:spcAft>
              <a:buClr>
                <a:srgbClr val="FFFFFF"/>
              </a:buClr>
              <a:buSzPts val="4800"/>
              <a:buFont typeface="Fira Sans Extra Condensed Medium"/>
              <a:buNone/>
              <a:defRPr sz="4800" b="0" i="0" u="none" strike="noStrike" cap="none">
                <a:solidFill>
                  <a:srgbClr val="FFFFFF"/>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rgbClr val="FFFFFF"/>
              </a:buClr>
              <a:buSzPts val="4800"/>
              <a:buFont typeface="Fira Sans Extra Condensed Medium"/>
              <a:buNone/>
              <a:defRPr sz="4800" b="0" i="0" u="none" strike="noStrike" cap="none">
                <a:solidFill>
                  <a:srgbClr val="FFFFFF"/>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rgbClr val="FFFFFF"/>
              </a:buClr>
              <a:buSzPts val="4800"/>
              <a:buFont typeface="Fira Sans Extra Condensed Medium"/>
              <a:buNone/>
              <a:defRPr sz="4800" b="0" i="0" u="none" strike="noStrike" cap="none">
                <a:solidFill>
                  <a:srgbClr val="FFFFFF"/>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rgbClr val="FFFFFF"/>
              </a:buClr>
              <a:buSzPts val="4800"/>
              <a:buFont typeface="Fira Sans Extra Condensed Medium"/>
              <a:buNone/>
              <a:defRPr sz="4800" b="0" i="0" u="none" strike="noStrike" cap="none">
                <a:solidFill>
                  <a:srgbClr val="FFFFFF"/>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rgbClr val="FFFFFF"/>
              </a:buClr>
              <a:buSzPts val="4800"/>
              <a:buFont typeface="Fira Sans Extra Condensed Medium"/>
              <a:buNone/>
              <a:defRPr sz="4800" b="0" i="0" u="none" strike="noStrike" cap="none">
                <a:solidFill>
                  <a:srgbClr val="FFFFFF"/>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rgbClr val="FFFFFF"/>
              </a:buClr>
              <a:buSzPts val="4800"/>
              <a:buFont typeface="Fira Sans Extra Condensed Medium"/>
              <a:buNone/>
              <a:defRPr sz="4800" b="0" i="0" u="none" strike="noStrike" cap="none">
                <a:solidFill>
                  <a:srgbClr val="FFFFFF"/>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rgbClr val="FFFFFF"/>
              </a:buClr>
              <a:buSzPts val="4800"/>
              <a:buFont typeface="Fira Sans Extra Condensed Medium"/>
              <a:buNone/>
              <a:defRPr sz="4800" b="0" i="0" u="none" strike="noStrike" cap="none">
                <a:solidFill>
                  <a:srgbClr val="FFFFFF"/>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rgbClr val="FFFFFF"/>
              </a:buClr>
              <a:buSzPts val="4800"/>
              <a:buFont typeface="Fira Sans Extra Condensed Medium"/>
              <a:buNone/>
              <a:defRPr sz="4800" b="0" i="0" u="none" strike="noStrike" cap="none">
                <a:solidFill>
                  <a:srgbClr val="FFFFFF"/>
                </a:solidFill>
                <a:latin typeface="Fira Sans Extra Condensed Medium"/>
                <a:ea typeface="Fira Sans Extra Condensed Medium"/>
                <a:cs typeface="Fira Sans Extra Condensed Medium"/>
                <a:sym typeface="Fira Sans Extra Condensed Medium"/>
              </a:defRPr>
            </a:lvl9pPr>
          </a:lstStyle>
          <a:p>
            <a:r>
              <a:rPr lang="es" dirty="0"/>
              <a:t>04</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749100" y="500825"/>
            <a:ext cx="83949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Overview</a:t>
            </a:r>
            <a:endParaRPr dirty="0"/>
          </a:p>
        </p:txBody>
      </p:sp>
      <p:grpSp>
        <p:nvGrpSpPr>
          <p:cNvPr id="389" name="Google Shape;389;p51"/>
          <p:cNvGrpSpPr/>
          <p:nvPr/>
        </p:nvGrpSpPr>
        <p:grpSpPr>
          <a:xfrm>
            <a:off x="764143" y="1973174"/>
            <a:ext cx="1859787" cy="1330693"/>
            <a:chOff x="1781155" y="1973175"/>
            <a:chExt cx="1320676" cy="947759"/>
          </a:xfrm>
        </p:grpSpPr>
        <p:cxnSp>
          <p:nvCxnSpPr>
            <p:cNvPr id="390" name="Google Shape;390;p51"/>
            <p:cNvCxnSpPr>
              <a:cxnSpLocks/>
            </p:cNvCxnSpPr>
            <p:nvPr/>
          </p:nvCxnSpPr>
          <p:spPr>
            <a:xfrm>
              <a:off x="2815692" y="2447051"/>
              <a:ext cx="286139" cy="0"/>
            </a:xfrm>
            <a:prstGeom prst="straightConnector1">
              <a:avLst/>
            </a:prstGeom>
            <a:noFill/>
            <a:ln w="19050" cap="flat" cmpd="sng">
              <a:solidFill>
                <a:srgbClr val="FFFFFF"/>
              </a:solidFill>
              <a:prstDash val="solid"/>
              <a:round/>
              <a:headEnd type="none" w="med" len="med"/>
              <a:tailEnd type="diamond" w="med" len="med"/>
            </a:ln>
          </p:spPr>
        </p:cxnSp>
        <p:sp>
          <p:nvSpPr>
            <p:cNvPr id="393" name="Google Shape;393;p51"/>
            <p:cNvSpPr/>
            <p:nvPr/>
          </p:nvSpPr>
          <p:spPr>
            <a:xfrm>
              <a:off x="1781155" y="1973175"/>
              <a:ext cx="1095440" cy="947759"/>
            </a:xfrm>
            <a:custGeom>
              <a:avLst/>
              <a:gdLst/>
              <a:ahLst/>
              <a:cxnLst/>
              <a:rect l="l" t="t" r="r" b="b"/>
              <a:pathLst>
                <a:path w="32007" h="27692" extrusionOk="0">
                  <a:moveTo>
                    <a:pt x="8016" y="0"/>
                  </a:moveTo>
                  <a:lnTo>
                    <a:pt x="0" y="13846"/>
                  </a:lnTo>
                  <a:lnTo>
                    <a:pt x="8016" y="27692"/>
                  </a:lnTo>
                  <a:lnTo>
                    <a:pt x="23990" y="27692"/>
                  </a:lnTo>
                  <a:lnTo>
                    <a:pt x="32006" y="13846"/>
                  </a:lnTo>
                  <a:lnTo>
                    <a:pt x="23990" y="0"/>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1"/>
            <p:cNvSpPr/>
            <p:nvPr/>
          </p:nvSpPr>
          <p:spPr>
            <a:xfrm>
              <a:off x="1882902" y="2062431"/>
              <a:ext cx="891904" cy="771226"/>
            </a:xfrm>
            <a:custGeom>
              <a:avLst/>
              <a:gdLst/>
              <a:ahLst/>
              <a:cxnLst/>
              <a:rect l="l" t="t" r="r" b="b"/>
              <a:pathLst>
                <a:path w="26060" h="22534" extrusionOk="0">
                  <a:moveTo>
                    <a:pt x="6501" y="1"/>
                  </a:moveTo>
                  <a:lnTo>
                    <a:pt x="1" y="11238"/>
                  </a:lnTo>
                  <a:lnTo>
                    <a:pt x="6501" y="22533"/>
                  </a:lnTo>
                  <a:lnTo>
                    <a:pt x="19501" y="22533"/>
                  </a:lnTo>
                  <a:lnTo>
                    <a:pt x="26060" y="11238"/>
                  </a:lnTo>
                  <a:lnTo>
                    <a:pt x="19501" y="1"/>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1"/>
            <p:cNvSpPr/>
            <p:nvPr/>
          </p:nvSpPr>
          <p:spPr>
            <a:xfrm>
              <a:off x="1882902" y="2062431"/>
              <a:ext cx="891904" cy="771226"/>
            </a:xfrm>
            <a:custGeom>
              <a:avLst/>
              <a:gdLst/>
              <a:ahLst/>
              <a:cxnLst/>
              <a:rect l="l" t="t" r="r" b="b"/>
              <a:pathLst>
                <a:path w="26060" h="22534" extrusionOk="0">
                  <a:moveTo>
                    <a:pt x="6501" y="1"/>
                  </a:moveTo>
                  <a:lnTo>
                    <a:pt x="1" y="11238"/>
                  </a:lnTo>
                  <a:lnTo>
                    <a:pt x="6501" y="22533"/>
                  </a:lnTo>
                  <a:lnTo>
                    <a:pt x="19501" y="22533"/>
                  </a:lnTo>
                  <a:lnTo>
                    <a:pt x="26060" y="11238"/>
                  </a:lnTo>
                  <a:lnTo>
                    <a:pt x="19501" y="1"/>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 name="Google Shape;396;p51"/>
            <p:cNvSpPr/>
            <p:nvPr/>
          </p:nvSpPr>
          <p:spPr>
            <a:xfrm>
              <a:off x="1882902" y="2060446"/>
              <a:ext cx="891904" cy="773211"/>
            </a:xfrm>
            <a:custGeom>
              <a:avLst/>
              <a:gdLst/>
              <a:ahLst/>
              <a:cxnLst/>
              <a:rect l="l" t="t" r="r" b="b"/>
              <a:pathLst>
                <a:path w="26060" h="22592" extrusionOk="0">
                  <a:moveTo>
                    <a:pt x="18160" y="2420"/>
                  </a:moveTo>
                  <a:lnTo>
                    <a:pt x="23262" y="11296"/>
                  </a:lnTo>
                  <a:lnTo>
                    <a:pt x="18160" y="20157"/>
                  </a:lnTo>
                  <a:lnTo>
                    <a:pt x="7900" y="20157"/>
                  </a:lnTo>
                  <a:lnTo>
                    <a:pt x="2799" y="11296"/>
                  </a:lnTo>
                  <a:lnTo>
                    <a:pt x="7900" y="2420"/>
                  </a:lnTo>
                  <a:close/>
                  <a:moveTo>
                    <a:pt x="6501" y="1"/>
                  </a:moveTo>
                  <a:lnTo>
                    <a:pt x="1" y="11296"/>
                  </a:lnTo>
                  <a:lnTo>
                    <a:pt x="6501" y="22591"/>
                  </a:lnTo>
                  <a:lnTo>
                    <a:pt x="19560" y="22591"/>
                  </a:lnTo>
                  <a:lnTo>
                    <a:pt x="26060" y="11296"/>
                  </a:lnTo>
                  <a:lnTo>
                    <a:pt x="19560" y="1"/>
                  </a:lnTo>
                  <a:close/>
                </a:path>
              </a:pathLst>
            </a:custGeom>
            <a:gradFill>
              <a:gsLst>
                <a:gs pos="0">
                  <a:srgbClr val="FFFFFF">
                    <a:alpha val="21176"/>
                  </a:srgbClr>
                </a:gs>
                <a:gs pos="100000">
                  <a:srgbClr val="FFFFF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 name="Google Shape;392;p51"/>
          <p:cNvSpPr txBox="1">
            <a:spLocks noGrp="1"/>
          </p:cNvSpPr>
          <p:nvPr>
            <p:ph type="ctrTitle" idx="4294967295"/>
          </p:nvPr>
        </p:nvSpPr>
        <p:spPr>
          <a:xfrm>
            <a:off x="911632" y="3241808"/>
            <a:ext cx="12477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solidFill>
                  <a:schemeClr val="lt1"/>
                </a:solidFill>
              </a:rPr>
              <a:t>Camera</a:t>
            </a:r>
            <a:endParaRPr sz="1600" dirty="0"/>
          </a:p>
        </p:txBody>
      </p:sp>
      <p:sp>
        <p:nvSpPr>
          <p:cNvPr id="400" name="Google Shape;400;p51"/>
          <p:cNvSpPr txBox="1">
            <a:spLocks noGrp="1"/>
          </p:cNvSpPr>
          <p:nvPr>
            <p:ph type="subTitle" idx="4294967295"/>
          </p:nvPr>
        </p:nvSpPr>
        <p:spPr>
          <a:xfrm>
            <a:off x="844960" y="3703258"/>
            <a:ext cx="1381200" cy="1077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sz="1100" dirty="0"/>
              <a:t>Camera is an IP camera and have RTSP</a:t>
            </a:r>
            <a:endParaRPr sz="1100" dirty="0"/>
          </a:p>
          <a:p>
            <a:pPr marL="0" lvl="0" indent="0" algn="ctr" rtl="0">
              <a:lnSpc>
                <a:spcPct val="100000"/>
              </a:lnSpc>
              <a:spcBef>
                <a:spcPts val="1600"/>
              </a:spcBef>
              <a:spcAft>
                <a:spcPts val="0"/>
              </a:spcAft>
              <a:buClr>
                <a:schemeClr val="dk1"/>
              </a:buClr>
              <a:buSzPts val="1100"/>
              <a:buFont typeface="Arial"/>
              <a:buNone/>
            </a:pPr>
            <a:endParaRPr sz="1100" dirty="0"/>
          </a:p>
          <a:p>
            <a:pPr marL="0" lvl="0" indent="0" algn="ctr" rtl="0">
              <a:lnSpc>
                <a:spcPct val="100000"/>
              </a:lnSpc>
              <a:spcBef>
                <a:spcPts val="1600"/>
              </a:spcBef>
              <a:spcAft>
                <a:spcPts val="1600"/>
              </a:spcAft>
              <a:buNone/>
            </a:pPr>
            <a:endParaRPr sz="1100" dirty="0"/>
          </a:p>
        </p:txBody>
      </p:sp>
      <p:pic>
        <p:nvPicPr>
          <p:cNvPr id="3" name="Picture 2">
            <a:extLst>
              <a:ext uri="{FF2B5EF4-FFF2-40B4-BE49-F238E27FC236}">
                <a16:creationId xmlns:a16="http://schemas.microsoft.com/office/drawing/2014/main" id="{16DBF8BE-62D6-4D0F-B8AA-6E09CD4E253F}"/>
              </a:ext>
            </a:extLst>
          </p:cNvPr>
          <p:cNvPicPr>
            <a:picLocks noChangeAspect="1"/>
          </p:cNvPicPr>
          <p:nvPr/>
        </p:nvPicPr>
        <p:blipFill>
          <a:blip r:embed="rId3"/>
          <a:stretch>
            <a:fillRect/>
          </a:stretch>
        </p:blipFill>
        <p:spPr>
          <a:xfrm>
            <a:off x="1282714" y="2264225"/>
            <a:ext cx="642192" cy="642192"/>
          </a:xfrm>
          <a:prstGeom prst="rect">
            <a:avLst/>
          </a:prstGeom>
        </p:spPr>
      </p:pic>
      <p:grpSp>
        <p:nvGrpSpPr>
          <p:cNvPr id="64" name="Google Shape;389;p51">
            <a:extLst>
              <a:ext uri="{FF2B5EF4-FFF2-40B4-BE49-F238E27FC236}">
                <a16:creationId xmlns:a16="http://schemas.microsoft.com/office/drawing/2014/main" id="{24046F03-42EE-4247-8204-FFD94E8A2EFA}"/>
              </a:ext>
            </a:extLst>
          </p:cNvPr>
          <p:cNvGrpSpPr/>
          <p:nvPr/>
        </p:nvGrpSpPr>
        <p:grpSpPr>
          <a:xfrm>
            <a:off x="2712213" y="1973174"/>
            <a:ext cx="1859787" cy="1330693"/>
            <a:chOff x="1781155" y="1973175"/>
            <a:chExt cx="1320676" cy="947759"/>
          </a:xfrm>
        </p:grpSpPr>
        <p:cxnSp>
          <p:nvCxnSpPr>
            <p:cNvPr id="65" name="Google Shape;390;p51">
              <a:extLst>
                <a:ext uri="{FF2B5EF4-FFF2-40B4-BE49-F238E27FC236}">
                  <a16:creationId xmlns:a16="http://schemas.microsoft.com/office/drawing/2014/main" id="{96460347-90A2-4A43-B9FB-B24D6660F47C}"/>
                </a:ext>
              </a:extLst>
            </p:cNvPr>
            <p:cNvCxnSpPr>
              <a:cxnSpLocks/>
            </p:cNvCxnSpPr>
            <p:nvPr/>
          </p:nvCxnSpPr>
          <p:spPr>
            <a:xfrm>
              <a:off x="2815692" y="2447051"/>
              <a:ext cx="286139" cy="0"/>
            </a:xfrm>
            <a:prstGeom prst="straightConnector1">
              <a:avLst/>
            </a:prstGeom>
            <a:noFill/>
            <a:ln w="19050" cap="flat" cmpd="sng">
              <a:solidFill>
                <a:srgbClr val="FFFFFF"/>
              </a:solidFill>
              <a:prstDash val="solid"/>
              <a:round/>
              <a:headEnd type="none" w="med" len="med"/>
              <a:tailEnd type="diamond" w="med" len="med"/>
            </a:ln>
          </p:spPr>
        </p:cxnSp>
        <p:sp>
          <p:nvSpPr>
            <p:cNvPr id="66" name="Google Shape;393;p51">
              <a:extLst>
                <a:ext uri="{FF2B5EF4-FFF2-40B4-BE49-F238E27FC236}">
                  <a16:creationId xmlns:a16="http://schemas.microsoft.com/office/drawing/2014/main" id="{97F8537B-4F96-46B7-B331-AA31AD1280B1}"/>
                </a:ext>
              </a:extLst>
            </p:cNvPr>
            <p:cNvSpPr/>
            <p:nvPr/>
          </p:nvSpPr>
          <p:spPr>
            <a:xfrm>
              <a:off x="1781155" y="1973175"/>
              <a:ext cx="1095440" cy="947759"/>
            </a:xfrm>
            <a:custGeom>
              <a:avLst/>
              <a:gdLst/>
              <a:ahLst/>
              <a:cxnLst/>
              <a:rect l="l" t="t" r="r" b="b"/>
              <a:pathLst>
                <a:path w="32007" h="27692" extrusionOk="0">
                  <a:moveTo>
                    <a:pt x="8016" y="0"/>
                  </a:moveTo>
                  <a:lnTo>
                    <a:pt x="0" y="13846"/>
                  </a:lnTo>
                  <a:lnTo>
                    <a:pt x="8016" y="27692"/>
                  </a:lnTo>
                  <a:lnTo>
                    <a:pt x="23990" y="27692"/>
                  </a:lnTo>
                  <a:lnTo>
                    <a:pt x="32006" y="13846"/>
                  </a:lnTo>
                  <a:lnTo>
                    <a:pt x="23990" y="0"/>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94;p51">
              <a:extLst>
                <a:ext uri="{FF2B5EF4-FFF2-40B4-BE49-F238E27FC236}">
                  <a16:creationId xmlns:a16="http://schemas.microsoft.com/office/drawing/2014/main" id="{334B2D9D-C66F-4261-9B2D-3146E5EC9EBC}"/>
                </a:ext>
              </a:extLst>
            </p:cNvPr>
            <p:cNvSpPr/>
            <p:nvPr/>
          </p:nvSpPr>
          <p:spPr>
            <a:xfrm>
              <a:off x="1882902" y="2062431"/>
              <a:ext cx="891904" cy="771226"/>
            </a:xfrm>
            <a:custGeom>
              <a:avLst/>
              <a:gdLst/>
              <a:ahLst/>
              <a:cxnLst/>
              <a:rect l="l" t="t" r="r" b="b"/>
              <a:pathLst>
                <a:path w="26060" h="22534" extrusionOk="0">
                  <a:moveTo>
                    <a:pt x="6501" y="1"/>
                  </a:moveTo>
                  <a:lnTo>
                    <a:pt x="1" y="11238"/>
                  </a:lnTo>
                  <a:lnTo>
                    <a:pt x="6501" y="22533"/>
                  </a:lnTo>
                  <a:lnTo>
                    <a:pt x="19501" y="22533"/>
                  </a:lnTo>
                  <a:lnTo>
                    <a:pt x="26060" y="11238"/>
                  </a:lnTo>
                  <a:lnTo>
                    <a:pt x="19501" y="1"/>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95;p51">
              <a:extLst>
                <a:ext uri="{FF2B5EF4-FFF2-40B4-BE49-F238E27FC236}">
                  <a16:creationId xmlns:a16="http://schemas.microsoft.com/office/drawing/2014/main" id="{649EF9B9-3160-4772-8489-E38A67916E4F}"/>
                </a:ext>
              </a:extLst>
            </p:cNvPr>
            <p:cNvSpPr/>
            <p:nvPr/>
          </p:nvSpPr>
          <p:spPr>
            <a:xfrm>
              <a:off x="1882902" y="2062431"/>
              <a:ext cx="891904" cy="771226"/>
            </a:xfrm>
            <a:custGeom>
              <a:avLst/>
              <a:gdLst/>
              <a:ahLst/>
              <a:cxnLst/>
              <a:rect l="l" t="t" r="r" b="b"/>
              <a:pathLst>
                <a:path w="26060" h="22534" extrusionOk="0">
                  <a:moveTo>
                    <a:pt x="6501" y="1"/>
                  </a:moveTo>
                  <a:lnTo>
                    <a:pt x="1" y="11238"/>
                  </a:lnTo>
                  <a:lnTo>
                    <a:pt x="6501" y="22533"/>
                  </a:lnTo>
                  <a:lnTo>
                    <a:pt x="19501" y="22533"/>
                  </a:lnTo>
                  <a:lnTo>
                    <a:pt x="26060" y="11238"/>
                  </a:lnTo>
                  <a:lnTo>
                    <a:pt x="19501" y="1"/>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396;p51">
              <a:extLst>
                <a:ext uri="{FF2B5EF4-FFF2-40B4-BE49-F238E27FC236}">
                  <a16:creationId xmlns:a16="http://schemas.microsoft.com/office/drawing/2014/main" id="{EBE47D25-420B-42BC-A1B4-6F1C3B9BAEDD}"/>
                </a:ext>
              </a:extLst>
            </p:cNvPr>
            <p:cNvSpPr/>
            <p:nvPr/>
          </p:nvSpPr>
          <p:spPr>
            <a:xfrm>
              <a:off x="1882902" y="2060446"/>
              <a:ext cx="891904" cy="773211"/>
            </a:xfrm>
            <a:custGeom>
              <a:avLst/>
              <a:gdLst/>
              <a:ahLst/>
              <a:cxnLst/>
              <a:rect l="l" t="t" r="r" b="b"/>
              <a:pathLst>
                <a:path w="26060" h="22592" extrusionOk="0">
                  <a:moveTo>
                    <a:pt x="18160" y="2420"/>
                  </a:moveTo>
                  <a:lnTo>
                    <a:pt x="23262" y="11296"/>
                  </a:lnTo>
                  <a:lnTo>
                    <a:pt x="18160" y="20157"/>
                  </a:lnTo>
                  <a:lnTo>
                    <a:pt x="7900" y="20157"/>
                  </a:lnTo>
                  <a:lnTo>
                    <a:pt x="2799" y="11296"/>
                  </a:lnTo>
                  <a:lnTo>
                    <a:pt x="7900" y="2420"/>
                  </a:lnTo>
                  <a:close/>
                  <a:moveTo>
                    <a:pt x="6501" y="1"/>
                  </a:moveTo>
                  <a:lnTo>
                    <a:pt x="1" y="11296"/>
                  </a:lnTo>
                  <a:lnTo>
                    <a:pt x="6501" y="22591"/>
                  </a:lnTo>
                  <a:lnTo>
                    <a:pt x="19560" y="22591"/>
                  </a:lnTo>
                  <a:lnTo>
                    <a:pt x="26060" y="11296"/>
                  </a:lnTo>
                  <a:lnTo>
                    <a:pt x="19560" y="1"/>
                  </a:lnTo>
                  <a:close/>
                </a:path>
              </a:pathLst>
            </a:custGeom>
            <a:gradFill>
              <a:gsLst>
                <a:gs pos="0">
                  <a:srgbClr val="FFFFFF">
                    <a:alpha val="21176"/>
                  </a:srgbClr>
                </a:gs>
                <a:gs pos="100000">
                  <a:srgbClr val="FFFFF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392;p51">
            <a:extLst>
              <a:ext uri="{FF2B5EF4-FFF2-40B4-BE49-F238E27FC236}">
                <a16:creationId xmlns:a16="http://schemas.microsoft.com/office/drawing/2014/main" id="{9250F75E-469E-4B64-862E-6DBC2B1C395B}"/>
              </a:ext>
            </a:extLst>
          </p:cNvPr>
          <p:cNvSpPr txBox="1">
            <a:spLocks/>
          </p:cNvSpPr>
          <p:nvPr/>
        </p:nvSpPr>
        <p:spPr>
          <a:xfrm>
            <a:off x="2859702" y="3241808"/>
            <a:ext cx="12477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1pPr>
            <a:lvl2pPr marR="0" lvl="1"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2pPr>
            <a:lvl3pPr marR="0" lvl="2"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3pPr>
            <a:lvl4pPr marR="0" lvl="3"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4pPr>
            <a:lvl5pPr marR="0" lvl="4"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5pPr>
            <a:lvl6pPr marR="0" lvl="5"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6pPr>
            <a:lvl7pPr marR="0" lvl="6"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7pPr>
            <a:lvl8pPr marR="0" lvl="7"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8pPr>
            <a:lvl9pPr marR="0" lvl="8"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9pPr>
          </a:lstStyle>
          <a:p>
            <a:pPr algn="ctr"/>
            <a:r>
              <a:rPr lang="en-US" sz="1600" dirty="0">
                <a:solidFill>
                  <a:schemeClr val="lt1"/>
                </a:solidFill>
              </a:rPr>
              <a:t>Server</a:t>
            </a:r>
            <a:endParaRPr lang="en-US" sz="1600" dirty="0"/>
          </a:p>
        </p:txBody>
      </p:sp>
      <p:sp>
        <p:nvSpPr>
          <p:cNvPr id="71" name="Google Shape;400;p51">
            <a:extLst>
              <a:ext uri="{FF2B5EF4-FFF2-40B4-BE49-F238E27FC236}">
                <a16:creationId xmlns:a16="http://schemas.microsoft.com/office/drawing/2014/main" id="{6A0C4521-CF1E-4731-9AA3-085581A0587D}"/>
              </a:ext>
            </a:extLst>
          </p:cNvPr>
          <p:cNvSpPr txBox="1">
            <a:spLocks/>
          </p:cNvSpPr>
          <p:nvPr/>
        </p:nvSpPr>
        <p:spPr>
          <a:xfrm>
            <a:off x="2793030" y="3703258"/>
            <a:ext cx="1381200" cy="107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buClr>
                <a:schemeClr val="dk1"/>
              </a:buClr>
              <a:buSzPts val="1100"/>
              <a:buFont typeface="Arial"/>
              <a:buNone/>
            </a:pPr>
            <a:r>
              <a:rPr lang="en-US" sz="1100" dirty="0"/>
              <a:t>Multi-Threading Server which get image from camera and analysis image</a:t>
            </a:r>
          </a:p>
          <a:p>
            <a:pPr marL="0" indent="0" algn="ctr">
              <a:lnSpc>
                <a:spcPct val="100000"/>
              </a:lnSpc>
              <a:spcBef>
                <a:spcPts val="1600"/>
              </a:spcBef>
              <a:buClr>
                <a:schemeClr val="dk1"/>
              </a:buClr>
              <a:buSzPts val="1100"/>
              <a:buFont typeface="Arial"/>
              <a:buNone/>
            </a:pPr>
            <a:endParaRPr lang="en-US" sz="1100" dirty="0"/>
          </a:p>
          <a:p>
            <a:pPr marL="0" indent="0" algn="ctr">
              <a:lnSpc>
                <a:spcPct val="100000"/>
              </a:lnSpc>
              <a:spcBef>
                <a:spcPts val="1600"/>
              </a:spcBef>
              <a:spcAft>
                <a:spcPts val="1600"/>
              </a:spcAft>
              <a:buFont typeface="Roboto Condensed Light"/>
              <a:buNone/>
            </a:pPr>
            <a:endParaRPr lang="en-US" sz="1100" dirty="0"/>
          </a:p>
        </p:txBody>
      </p:sp>
      <p:sp>
        <p:nvSpPr>
          <p:cNvPr id="73" name="Google Shape;391;p51">
            <a:extLst>
              <a:ext uri="{FF2B5EF4-FFF2-40B4-BE49-F238E27FC236}">
                <a16:creationId xmlns:a16="http://schemas.microsoft.com/office/drawing/2014/main" id="{77896262-AEBD-4FAF-89CB-678264432711}"/>
              </a:ext>
            </a:extLst>
          </p:cNvPr>
          <p:cNvSpPr txBox="1">
            <a:spLocks/>
          </p:cNvSpPr>
          <p:nvPr/>
        </p:nvSpPr>
        <p:spPr>
          <a:xfrm>
            <a:off x="2986217" y="2321884"/>
            <a:ext cx="994540" cy="51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1pPr>
            <a:lvl2pPr marR="0" lvl="1"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2pPr>
            <a:lvl3pPr marR="0" lvl="2"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3pPr>
            <a:lvl4pPr marR="0" lvl="3"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4pPr>
            <a:lvl5pPr marR="0" lvl="4"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5pPr>
            <a:lvl6pPr marR="0" lvl="5"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6pPr>
            <a:lvl7pPr marR="0" lvl="6"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7pPr>
            <a:lvl8pPr marR="0" lvl="7"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8pPr>
            <a:lvl9pPr marR="0" lvl="8"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9pPr>
          </a:lstStyle>
          <a:p>
            <a:pPr algn="ctr"/>
            <a:r>
              <a:rPr lang="en-US" sz="2400" dirty="0"/>
              <a:t>Server</a:t>
            </a:r>
          </a:p>
        </p:txBody>
      </p:sp>
      <p:grpSp>
        <p:nvGrpSpPr>
          <p:cNvPr id="74" name="Google Shape;389;p51">
            <a:extLst>
              <a:ext uri="{FF2B5EF4-FFF2-40B4-BE49-F238E27FC236}">
                <a16:creationId xmlns:a16="http://schemas.microsoft.com/office/drawing/2014/main" id="{AB86D043-2293-48F9-A4E1-5905ACD87171}"/>
              </a:ext>
            </a:extLst>
          </p:cNvPr>
          <p:cNvGrpSpPr/>
          <p:nvPr/>
        </p:nvGrpSpPr>
        <p:grpSpPr>
          <a:xfrm>
            <a:off x="6651384" y="1973169"/>
            <a:ext cx="1542608" cy="1330693"/>
            <a:chOff x="1781155" y="1973175"/>
            <a:chExt cx="1095440" cy="947759"/>
          </a:xfrm>
        </p:grpSpPr>
        <p:sp>
          <p:nvSpPr>
            <p:cNvPr id="76" name="Google Shape;393;p51">
              <a:extLst>
                <a:ext uri="{FF2B5EF4-FFF2-40B4-BE49-F238E27FC236}">
                  <a16:creationId xmlns:a16="http://schemas.microsoft.com/office/drawing/2014/main" id="{3D754938-8DB6-4677-A369-C6F432DD744E}"/>
                </a:ext>
              </a:extLst>
            </p:cNvPr>
            <p:cNvSpPr/>
            <p:nvPr/>
          </p:nvSpPr>
          <p:spPr>
            <a:xfrm>
              <a:off x="1781155" y="1973175"/>
              <a:ext cx="1095440" cy="947759"/>
            </a:xfrm>
            <a:custGeom>
              <a:avLst/>
              <a:gdLst/>
              <a:ahLst/>
              <a:cxnLst/>
              <a:rect l="l" t="t" r="r" b="b"/>
              <a:pathLst>
                <a:path w="32007" h="27692" extrusionOk="0">
                  <a:moveTo>
                    <a:pt x="8016" y="0"/>
                  </a:moveTo>
                  <a:lnTo>
                    <a:pt x="0" y="13846"/>
                  </a:lnTo>
                  <a:lnTo>
                    <a:pt x="8016" y="27692"/>
                  </a:lnTo>
                  <a:lnTo>
                    <a:pt x="23990" y="27692"/>
                  </a:lnTo>
                  <a:lnTo>
                    <a:pt x="32006" y="13846"/>
                  </a:lnTo>
                  <a:lnTo>
                    <a:pt x="23990" y="0"/>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94;p51">
              <a:extLst>
                <a:ext uri="{FF2B5EF4-FFF2-40B4-BE49-F238E27FC236}">
                  <a16:creationId xmlns:a16="http://schemas.microsoft.com/office/drawing/2014/main" id="{C56AD913-1041-4771-9965-E835886D9139}"/>
                </a:ext>
              </a:extLst>
            </p:cNvPr>
            <p:cNvSpPr/>
            <p:nvPr/>
          </p:nvSpPr>
          <p:spPr>
            <a:xfrm>
              <a:off x="1882902" y="2062431"/>
              <a:ext cx="891904" cy="771226"/>
            </a:xfrm>
            <a:custGeom>
              <a:avLst/>
              <a:gdLst/>
              <a:ahLst/>
              <a:cxnLst/>
              <a:rect l="l" t="t" r="r" b="b"/>
              <a:pathLst>
                <a:path w="26060" h="22534" extrusionOk="0">
                  <a:moveTo>
                    <a:pt x="6501" y="1"/>
                  </a:moveTo>
                  <a:lnTo>
                    <a:pt x="1" y="11238"/>
                  </a:lnTo>
                  <a:lnTo>
                    <a:pt x="6501" y="22533"/>
                  </a:lnTo>
                  <a:lnTo>
                    <a:pt x="19501" y="22533"/>
                  </a:lnTo>
                  <a:lnTo>
                    <a:pt x="26060" y="11238"/>
                  </a:lnTo>
                  <a:lnTo>
                    <a:pt x="19501" y="1"/>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95;p51">
              <a:extLst>
                <a:ext uri="{FF2B5EF4-FFF2-40B4-BE49-F238E27FC236}">
                  <a16:creationId xmlns:a16="http://schemas.microsoft.com/office/drawing/2014/main" id="{8CB3CE56-3491-499F-B736-C7FC3918EDA4}"/>
                </a:ext>
              </a:extLst>
            </p:cNvPr>
            <p:cNvSpPr/>
            <p:nvPr/>
          </p:nvSpPr>
          <p:spPr>
            <a:xfrm>
              <a:off x="1882902" y="2062431"/>
              <a:ext cx="891904" cy="771226"/>
            </a:xfrm>
            <a:custGeom>
              <a:avLst/>
              <a:gdLst/>
              <a:ahLst/>
              <a:cxnLst/>
              <a:rect l="l" t="t" r="r" b="b"/>
              <a:pathLst>
                <a:path w="26060" h="22534" extrusionOk="0">
                  <a:moveTo>
                    <a:pt x="6501" y="1"/>
                  </a:moveTo>
                  <a:lnTo>
                    <a:pt x="1" y="11238"/>
                  </a:lnTo>
                  <a:lnTo>
                    <a:pt x="6501" y="22533"/>
                  </a:lnTo>
                  <a:lnTo>
                    <a:pt x="19501" y="22533"/>
                  </a:lnTo>
                  <a:lnTo>
                    <a:pt x="26060" y="11238"/>
                  </a:lnTo>
                  <a:lnTo>
                    <a:pt x="19501" y="1"/>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396;p51">
              <a:extLst>
                <a:ext uri="{FF2B5EF4-FFF2-40B4-BE49-F238E27FC236}">
                  <a16:creationId xmlns:a16="http://schemas.microsoft.com/office/drawing/2014/main" id="{EE742B2D-009A-46F2-94D7-B6900BC60EF2}"/>
                </a:ext>
              </a:extLst>
            </p:cNvPr>
            <p:cNvSpPr/>
            <p:nvPr/>
          </p:nvSpPr>
          <p:spPr>
            <a:xfrm>
              <a:off x="1882902" y="2060446"/>
              <a:ext cx="891904" cy="773211"/>
            </a:xfrm>
            <a:custGeom>
              <a:avLst/>
              <a:gdLst/>
              <a:ahLst/>
              <a:cxnLst/>
              <a:rect l="l" t="t" r="r" b="b"/>
              <a:pathLst>
                <a:path w="26060" h="22592" extrusionOk="0">
                  <a:moveTo>
                    <a:pt x="18160" y="2420"/>
                  </a:moveTo>
                  <a:lnTo>
                    <a:pt x="23262" y="11296"/>
                  </a:lnTo>
                  <a:lnTo>
                    <a:pt x="18160" y="20157"/>
                  </a:lnTo>
                  <a:lnTo>
                    <a:pt x="7900" y="20157"/>
                  </a:lnTo>
                  <a:lnTo>
                    <a:pt x="2799" y="11296"/>
                  </a:lnTo>
                  <a:lnTo>
                    <a:pt x="7900" y="2420"/>
                  </a:lnTo>
                  <a:close/>
                  <a:moveTo>
                    <a:pt x="6501" y="1"/>
                  </a:moveTo>
                  <a:lnTo>
                    <a:pt x="1" y="11296"/>
                  </a:lnTo>
                  <a:lnTo>
                    <a:pt x="6501" y="22591"/>
                  </a:lnTo>
                  <a:lnTo>
                    <a:pt x="19560" y="22591"/>
                  </a:lnTo>
                  <a:lnTo>
                    <a:pt x="26060" y="11296"/>
                  </a:lnTo>
                  <a:lnTo>
                    <a:pt x="19560" y="1"/>
                  </a:lnTo>
                  <a:close/>
                </a:path>
              </a:pathLst>
            </a:custGeom>
            <a:gradFill>
              <a:gsLst>
                <a:gs pos="0">
                  <a:srgbClr val="FFFFFF">
                    <a:alpha val="21176"/>
                  </a:srgbClr>
                </a:gs>
                <a:gs pos="100000">
                  <a:srgbClr val="FFFFF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392;p51">
            <a:extLst>
              <a:ext uri="{FF2B5EF4-FFF2-40B4-BE49-F238E27FC236}">
                <a16:creationId xmlns:a16="http://schemas.microsoft.com/office/drawing/2014/main" id="{662F1DC0-A02F-4F7B-97BE-DE34B0B9ACCE}"/>
              </a:ext>
            </a:extLst>
          </p:cNvPr>
          <p:cNvSpPr txBox="1">
            <a:spLocks/>
          </p:cNvSpPr>
          <p:nvPr/>
        </p:nvSpPr>
        <p:spPr>
          <a:xfrm>
            <a:off x="6798873" y="3241803"/>
            <a:ext cx="12477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1pPr>
            <a:lvl2pPr marR="0" lvl="1"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2pPr>
            <a:lvl3pPr marR="0" lvl="2"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3pPr>
            <a:lvl4pPr marR="0" lvl="3"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4pPr>
            <a:lvl5pPr marR="0" lvl="4"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5pPr>
            <a:lvl6pPr marR="0" lvl="5"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6pPr>
            <a:lvl7pPr marR="0" lvl="6"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7pPr>
            <a:lvl8pPr marR="0" lvl="7"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8pPr>
            <a:lvl9pPr marR="0" lvl="8"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9pPr>
          </a:lstStyle>
          <a:p>
            <a:pPr algn="ctr"/>
            <a:r>
              <a:rPr lang="en-US" sz="1600" dirty="0">
                <a:solidFill>
                  <a:schemeClr val="lt1"/>
                </a:solidFill>
              </a:rPr>
              <a:t>Browser</a:t>
            </a:r>
            <a:endParaRPr lang="en-US" sz="1600" dirty="0"/>
          </a:p>
        </p:txBody>
      </p:sp>
      <p:sp>
        <p:nvSpPr>
          <p:cNvPr id="81" name="Google Shape;400;p51">
            <a:extLst>
              <a:ext uri="{FF2B5EF4-FFF2-40B4-BE49-F238E27FC236}">
                <a16:creationId xmlns:a16="http://schemas.microsoft.com/office/drawing/2014/main" id="{6AE7E602-6704-42B2-BB1D-448AE95F8939}"/>
              </a:ext>
            </a:extLst>
          </p:cNvPr>
          <p:cNvSpPr txBox="1">
            <a:spLocks/>
          </p:cNvSpPr>
          <p:nvPr/>
        </p:nvSpPr>
        <p:spPr>
          <a:xfrm>
            <a:off x="6732201" y="3703253"/>
            <a:ext cx="1381200" cy="107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buClr>
                <a:schemeClr val="dk1"/>
              </a:buClr>
              <a:buSzPts val="1100"/>
              <a:buFont typeface="Arial"/>
              <a:buNone/>
            </a:pPr>
            <a:r>
              <a:rPr lang="en-US" sz="1100" dirty="0"/>
              <a:t>Browser get stream from server and display report</a:t>
            </a:r>
          </a:p>
          <a:p>
            <a:pPr marL="0" indent="0" algn="ctr">
              <a:lnSpc>
                <a:spcPct val="100000"/>
              </a:lnSpc>
              <a:spcBef>
                <a:spcPts val="1600"/>
              </a:spcBef>
              <a:buClr>
                <a:schemeClr val="dk1"/>
              </a:buClr>
              <a:buSzPts val="1100"/>
              <a:buFont typeface="Arial"/>
              <a:buNone/>
            </a:pPr>
            <a:endParaRPr lang="en-US" sz="1100" dirty="0"/>
          </a:p>
          <a:p>
            <a:pPr marL="0" indent="0" algn="ctr">
              <a:lnSpc>
                <a:spcPct val="100000"/>
              </a:lnSpc>
              <a:spcBef>
                <a:spcPts val="1600"/>
              </a:spcBef>
              <a:spcAft>
                <a:spcPts val="1600"/>
              </a:spcAft>
              <a:buFont typeface="Roboto Condensed Light"/>
              <a:buNone/>
            </a:pPr>
            <a:endParaRPr lang="en-US" sz="1100" dirty="0"/>
          </a:p>
        </p:txBody>
      </p:sp>
      <p:pic>
        <p:nvPicPr>
          <p:cNvPr id="1034" name="Picture 10">
            <a:extLst>
              <a:ext uri="{FF2B5EF4-FFF2-40B4-BE49-F238E27FC236}">
                <a16:creationId xmlns:a16="http://schemas.microsoft.com/office/drawing/2014/main" id="{1FEE595E-7979-47FB-8AAB-A27CD17244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91453" y="2321879"/>
            <a:ext cx="645564" cy="645564"/>
          </a:xfrm>
          <a:prstGeom prst="rect">
            <a:avLst/>
          </a:prstGeom>
          <a:noFill/>
          <a:extLst>
            <a:ext uri="{909E8E84-426E-40DD-AFC4-6F175D3DCCD1}">
              <a14:hiddenFill xmlns:a14="http://schemas.microsoft.com/office/drawing/2010/main">
                <a:solidFill>
                  <a:srgbClr val="FFFFFF"/>
                </a:solidFill>
              </a14:hiddenFill>
            </a:ext>
          </a:extLst>
        </p:spPr>
      </p:pic>
      <p:grpSp>
        <p:nvGrpSpPr>
          <p:cNvPr id="86" name="Google Shape;389;p51">
            <a:extLst>
              <a:ext uri="{FF2B5EF4-FFF2-40B4-BE49-F238E27FC236}">
                <a16:creationId xmlns:a16="http://schemas.microsoft.com/office/drawing/2014/main" id="{4E0DBAF1-BC1E-4087-AF00-26F09BEED6AD}"/>
              </a:ext>
            </a:extLst>
          </p:cNvPr>
          <p:cNvGrpSpPr/>
          <p:nvPr/>
        </p:nvGrpSpPr>
        <p:grpSpPr>
          <a:xfrm>
            <a:off x="4660283" y="1973169"/>
            <a:ext cx="1906001" cy="1330693"/>
            <a:chOff x="1781155" y="1973175"/>
            <a:chExt cx="1320676" cy="947759"/>
          </a:xfrm>
        </p:grpSpPr>
        <p:cxnSp>
          <p:nvCxnSpPr>
            <p:cNvPr id="87" name="Google Shape;390;p51">
              <a:extLst>
                <a:ext uri="{FF2B5EF4-FFF2-40B4-BE49-F238E27FC236}">
                  <a16:creationId xmlns:a16="http://schemas.microsoft.com/office/drawing/2014/main" id="{DB0271B9-8A36-4427-867C-3E09981A3046}"/>
                </a:ext>
              </a:extLst>
            </p:cNvPr>
            <p:cNvCxnSpPr>
              <a:cxnSpLocks/>
            </p:cNvCxnSpPr>
            <p:nvPr/>
          </p:nvCxnSpPr>
          <p:spPr>
            <a:xfrm>
              <a:off x="2815692" y="2447051"/>
              <a:ext cx="286139" cy="0"/>
            </a:xfrm>
            <a:prstGeom prst="straightConnector1">
              <a:avLst/>
            </a:prstGeom>
            <a:noFill/>
            <a:ln w="19050" cap="flat" cmpd="sng">
              <a:solidFill>
                <a:srgbClr val="FFFFFF"/>
              </a:solidFill>
              <a:prstDash val="solid"/>
              <a:round/>
              <a:headEnd type="none" w="med" len="med"/>
              <a:tailEnd type="diamond" w="med" len="med"/>
            </a:ln>
          </p:spPr>
        </p:cxnSp>
        <p:sp>
          <p:nvSpPr>
            <p:cNvPr id="88" name="Google Shape;393;p51">
              <a:extLst>
                <a:ext uri="{FF2B5EF4-FFF2-40B4-BE49-F238E27FC236}">
                  <a16:creationId xmlns:a16="http://schemas.microsoft.com/office/drawing/2014/main" id="{487797EA-9E34-4901-8A4C-F6177F736538}"/>
                </a:ext>
              </a:extLst>
            </p:cNvPr>
            <p:cNvSpPr/>
            <p:nvPr/>
          </p:nvSpPr>
          <p:spPr>
            <a:xfrm>
              <a:off x="1781155" y="1973175"/>
              <a:ext cx="1095440" cy="947759"/>
            </a:xfrm>
            <a:custGeom>
              <a:avLst/>
              <a:gdLst/>
              <a:ahLst/>
              <a:cxnLst/>
              <a:rect l="l" t="t" r="r" b="b"/>
              <a:pathLst>
                <a:path w="32007" h="27692" extrusionOk="0">
                  <a:moveTo>
                    <a:pt x="8016" y="0"/>
                  </a:moveTo>
                  <a:lnTo>
                    <a:pt x="0" y="13846"/>
                  </a:lnTo>
                  <a:lnTo>
                    <a:pt x="8016" y="27692"/>
                  </a:lnTo>
                  <a:lnTo>
                    <a:pt x="23990" y="27692"/>
                  </a:lnTo>
                  <a:lnTo>
                    <a:pt x="32006" y="13846"/>
                  </a:lnTo>
                  <a:lnTo>
                    <a:pt x="23990" y="0"/>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94;p51">
              <a:extLst>
                <a:ext uri="{FF2B5EF4-FFF2-40B4-BE49-F238E27FC236}">
                  <a16:creationId xmlns:a16="http://schemas.microsoft.com/office/drawing/2014/main" id="{1424EFD4-E145-4137-B64D-F01DE3186AEF}"/>
                </a:ext>
              </a:extLst>
            </p:cNvPr>
            <p:cNvSpPr/>
            <p:nvPr/>
          </p:nvSpPr>
          <p:spPr>
            <a:xfrm>
              <a:off x="1882902" y="2062431"/>
              <a:ext cx="891904" cy="771226"/>
            </a:xfrm>
            <a:custGeom>
              <a:avLst/>
              <a:gdLst/>
              <a:ahLst/>
              <a:cxnLst/>
              <a:rect l="l" t="t" r="r" b="b"/>
              <a:pathLst>
                <a:path w="26060" h="22534" extrusionOk="0">
                  <a:moveTo>
                    <a:pt x="6501" y="1"/>
                  </a:moveTo>
                  <a:lnTo>
                    <a:pt x="1" y="11238"/>
                  </a:lnTo>
                  <a:lnTo>
                    <a:pt x="6501" y="22533"/>
                  </a:lnTo>
                  <a:lnTo>
                    <a:pt x="19501" y="22533"/>
                  </a:lnTo>
                  <a:lnTo>
                    <a:pt x="26060" y="11238"/>
                  </a:lnTo>
                  <a:lnTo>
                    <a:pt x="19501" y="1"/>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95;p51">
              <a:extLst>
                <a:ext uri="{FF2B5EF4-FFF2-40B4-BE49-F238E27FC236}">
                  <a16:creationId xmlns:a16="http://schemas.microsoft.com/office/drawing/2014/main" id="{45A7AA24-28F1-4DD6-990F-E59CDAD97E8E}"/>
                </a:ext>
              </a:extLst>
            </p:cNvPr>
            <p:cNvSpPr/>
            <p:nvPr/>
          </p:nvSpPr>
          <p:spPr>
            <a:xfrm>
              <a:off x="1882902" y="2062431"/>
              <a:ext cx="891904" cy="771226"/>
            </a:xfrm>
            <a:custGeom>
              <a:avLst/>
              <a:gdLst/>
              <a:ahLst/>
              <a:cxnLst/>
              <a:rect l="l" t="t" r="r" b="b"/>
              <a:pathLst>
                <a:path w="26060" h="22534" extrusionOk="0">
                  <a:moveTo>
                    <a:pt x="6501" y="1"/>
                  </a:moveTo>
                  <a:lnTo>
                    <a:pt x="1" y="11238"/>
                  </a:lnTo>
                  <a:lnTo>
                    <a:pt x="6501" y="22533"/>
                  </a:lnTo>
                  <a:lnTo>
                    <a:pt x="19501" y="22533"/>
                  </a:lnTo>
                  <a:lnTo>
                    <a:pt x="26060" y="11238"/>
                  </a:lnTo>
                  <a:lnTo>
                    <a:pt x="19501" y="1"/>
                  </a:lnTo>
                  <a:close/>
                </a:path>
              </a:pathLst>
            </a:custGeom>
            <a:gradFill>
              <a:gsLst>
                <a:gs pos="0">
                  <a:srgbClr val="FFFFFF">
                    <a:alpha val="0"/>
                  </a:srgbClr>
                </a:gs>
                <a:gs pos="100000">
                  <a:srgbClr val="FFFFFF">
                    <a:alpha val="39215"/>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396;p51">
              <a:extLst>
                <a:ext uri="{FF2B5EF4-FFF2-40B4-BE49-F238E27FC236}">
                  <a16:creationId xmlns:a16="http://schemas.microsoft.com/office/drawing/2014/main" id="{38862A52-71BF-4EBD-A013-8419206EF7F7}"/>
                </a:ext>
              </a:extLst>
            </p:cNvPr>
            <p:cNvSpPr/>
            <p:nvPr/>
          </p:nvSpPr>
          <p:spPr>
            <a:xfrm>
              <a:off x="1882902" y="2060446"/>
              <a:ext cx="891904" cy="773211"/>
            </a:xfrm>
            <a:custGeom>
              <a:avLst/>
              <a:gdLst/>
              <a:ahLst/>
              <a:cxnLst/>
              <a:rect l="l" t="t" r="r" b="b"/>
              <a:pathLst>
                <a:path w="26060" h="22592" extrusionOk="0">
                  <a:moveTo>
                    <a:pt x="18160" y="2420"/>
                  </a:moveTo>
                  <a:lnTo>
                    <a:pt x="23262" y="11296"/>
                  </a:lnTo>
                  <a:lnTo>
                    <a:pt x="18160" y="20157"/>
                  </a:lnTo>
                  <a:lnTo>
                    <a:pt x="7900" y="20157"/>
                  </a:lnTo>
                  <a:lnTo>
                    <a:pt x="2799" y="11296"/>
                  </a:lnTo>
                  <a:lnTo>
                    <a:pt x="7900" y="2420"/>
                  </a:lnTo>
                  <a:close/>
                  <a:moveTo>
                    <a:pt x="6501" y="1"/>
                  </a:moveTo>
                  <a:lnTo>
                    <a:pt x="1" y="11296"/>
                  </a:lnTo>
                  <a:lnTo>
                    <a:pt x="6501" y="22591"/>
                  </a:lnTo>
                  <a:lnTo>
                    <a:pt x="19560" y="22591"/>
                  </a:lnTo>
                  <a:lnTo>
                    <a:pt x="26060" y="11296"/>
                  </a:lnTo>
                  <a:lnTo>
                    <a:pt x="19560" y="1"/>
                  </a:lnTo>
                  <a:close/>
                </a:path>
              </a:pathLst>
            </a:custGeom>
            <a:gradFill>
              <a:gsLst>
                <a:gs pos="0">
                  <a:srgbClr val="FFFFFF">
                    <a:alpha val="21176"/>
                  </a:srgbClr>
                </a:gs>
                <a:gs pos="100000">
                  <a:srgbClr val="FFFFF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392;p51">
            <a:extLst>
              <a:ext uri="{FF2B5EF4-FFF2-40B4-BE49-F238E27FC236}">
                <a16:creationId xmlns:a16="http://schemas.microsoft.com/office/drawing/2014/main" id="{AACB1FD4-2950-4698-817E-040F1703F8D1}"/>
              </a:ext>
            </a:extLst>
          </p:cNvPr>
          <p:cNvSpPr txBox="1">
            <a:spLocks/>
          </p:cNvSpPr>
          <p:nvPr/>
        </p:nvSpPr>
        <p:spPr>
          <a:xfrm>
            <a:off x="4807772" y="3241803"/>
            <a:ext cx="12477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1pPr>
            <a:lvl2pPr marR="0" lvl="1"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2pPr>
            <a:lvl3pPr marR="0" lvl="2"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3pPr>
            <a:lvl4pPr marR="0" lvl="3"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4pPr>
            <a:lvl5pPr marR="0" lvl="4"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5pPr>
            <a:lvl6pPr marR="0" lvl="5"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6pPr>
            <a:lvl7pPr marR="0" lvl="6"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7pPr>
            <a:lvl8pPr marR="0" lvl="7"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8pPr>
            <a:lvl9pPr marR="0" lvl="8"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9pPr>
          </a:lstStyle>
          <a:p>
            <a:pPr algn="ctr"/>
            <a:r>
              <a:rPr lang="en-US" sz="1600" dirty="0">
                <a:solidFill>
                  <a:schemeClr val="lt1"/>
                </a:solidFill>
              </a:rPr>
              <a:t>API</a:t>
            </a:r>
            <a:endParaRPr lang="en-US" sz="1600" dirty="0"/>
          </a:p>
        </p:txBody>
      </p:sp>
      <p:sp>
        <p:nvSpPr>
          <p:cNvPr id="93" name="Google Shape;400;p51">
            <a:extLst>
              <a:ext uri="{FF2B5EF4-FFF2-40B4-BE49-F238E27FC236}">
                <a16:creationId xmlns:a16="http://schemas.microsoft.com/office/drawing/2014/main" id="{EEC5CADC-ABCC-4FAD-8A42-2DB6326E06FC}"/>
              </a:ext>
            </a:extLst>
          </p:cNvPr>
          <p:cNvSpPr txBox="1">
            <a:spLocks/>
          </p:cNvSpPr>
          <p:nvPr/>
        </p:nvSpPr>
        <p:spPr>
          <a:xfrm>
            <a:off x="4741100" y="3703253"/>
            <a:ext cx="1381200" cy="107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buClr>
                <a:schemeClr val="dk1"/>
              </a:buClr>
              <a:buSzPts val="1100"/>
              <a:buFont typeface="Arial"/>
              <a:buNone/>
            </a:pPr>
            <a:r>
              <a:rPr lang="en-US" sz="1100" dirty="0"/>
              <a:t>Get data from Server and analysis data to make report</a:t>
            </a:r>
          </a:p>
        </p:txBody>
      </p:sp>
      <p:sp>
        <p:nvSpPr>
          <p:cNvPr id="94" name="Google Shape;391;p51">
            <a:extLst>
              <a:ext uri="{FF2B5EF4-FFF2-40B4-BE49-F238E27FC236}">
                <a16:creationId xmlns:a16="http://schemas.microsoft.com/office/drawing/2014/main" id="{41B9199A-3742-4691-82D7-71DCDCE9B357}"/>
              </a:ext>
            </a:extLst>
          </p:cNvPr>
          <p:cNvSpPr txBox="1">
            <a:spLocks/>
          </p:cNvSpPr>
          <p:nvPr/>
        </p:nvSpPr>
        <p:spPr>
          <a:xfrm>
            <a:off x="4934287" y="2321879"/>
            <a:ext cx="994540" cy="51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1pPr>
            <a:lvl2pPr marR="0" lvl="1"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2pPr>
            <a:lvl3pPr marR="0" lvl="2"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3pPr>
            <a:lvl4pPr marR="0" lvl="3"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4pPr>
            <a:lvl5pPr marR="0" lvl="4"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5pPr>
            <a:lvl6pPr marR="0" lvl="5"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6pPr>
            <a:lvl7pPr marR="0" lvl="6"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7pPr>
            <a:lvl8pPr marR="0" lvl="7"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8pPr>
            <a:lvl9pPr marR="0" lvl="8" algn="l" rtl="0">
              <a:lnSpc>
                <a:spcPct val="100000"/>
              </a:lnSpc>
              <a:spcBef>
                <a:spcPts val="0"/>
              </a:spcBef>
              <a:spcAft>
                <a:spcPts val="0"/>
              </a:spcAft>
              <a:buClr>
                <a:srgbClr val="FFFFFF"/>
              </a:buClr>
              <a:buSzPts val="2800"/>
              <a:buFont typeface="Righteous"/>
              <a:buNone/>
              <a:defRPr sz="2800" b="0" i="0" u="none" strike="noStrike" cap="none">
                <a:solidFill>
                  <a:srgbClr val="FFFFFF"/>
                </a:solidFill>
                <a:latin typeface="Righteous"/>
                <a:ea typeface="Righteous"/>
                <a:cs typeface="Righteous"/>
                <a:sym typeface="Righteous"/>
              </a:defRPr>
            </a:lvl9pPr>
          </a:lstStyle>
          <a:p>
            <a:pPr algn="ctr"/>
            <a:r>
              <a:rPr lang="en-US" sz="2400" dirty="0"/>
              <a:t>API</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5089187" y="0"/>
            <a:ext cx="3339196"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Overview System</a:t>
            </a:r>
            <a:endParaRPr dirty="0"/>
          </a:p>
        </p:txBody>
      </p:sp>
      <p:pic>
        <p:nvPicPr>
          <p:cNvPr id="5" name="Picture 4">
            <a:extLst>
              <a:ext uri="{FF2B5EF4-FFF2-40B4-BE49-F238E27FC236}">
                <a16:creationId xmlns:a16="http://schemas.microsoft.com/office/drawing/2014/main" id="{5243A76C-D54B-4751-BCAB-FAB4120E3941}"/>
              </a:ext>
            </a:extLst>
          </p:cNvPr>
          <p:cNvPicPr>
            <a:picLocks noChangeAspect="1"/>
          </p:cNvPicPr>
          <p:nvPr/>
        </p:nvPicPr>
        <p:blipFill>
          <a:blip r:embed="rId3"/>
          <a:stretch>
            <a:fillRect/>
          </a:stretch>
        </p:blipFill>
        <p:spPr>
          <a:xfrm>
            <a:off x="4388460" y="474355"/>
            <a:ext cx="4500563" cy="1905000"/>
          </a:xfrm>
          <a:prstGeom prst="rect">
            <a:avLst/>
          </a:prstGeom>
        </p:spPr>
      </p:pic>
      <p:pic>
        <p:nvPicPr>
          <p:cNvPr id="11" name="Picture 10">
            <a:extLst>
              <a:ext uri="{FF2B5EF4-FFF2-40B4-BE49-F238E27FC236}">
                <a16:creationId xmlns:a16="http://schemas.microsoft.com/office/drawing/2014/main" id="{1D91BCD0-3BD1-451E-976E-EC6FBF6D50EA}"/>
              </a:ext>
            </a:extLst>
          </p:cNvPr>
          <p:cNvPicPr>
            <a:picLocks noChangeAspect="1"/>
          </p:cNvPicPr>
          <p:nvPr/>
        </p:nvPicPr>
        <p:blipFill>
          <a:blip r:embed="rId4"/>
          <a:stretch>
            <a:fillRect/>
          </a:stretch>
        </p:blipFill>
        <p:spPr>
          <a:xfrm>
            <a:off x="4815150" y="2028860"/>
            <a:ext cx="2614350" cy="1470572"/>
          </a:xfrm>
          <a:prstGeom prst="rect">
            <a:avLst/>
          </a:prstGeom>
        </p:spPr>
      </p:pic>
      <p:pic>
        <p:nvPicPr>
          <p:cNvPr id="13" name="Picture 12">
            <a:extLst>
              <a:ext uri="{FF2B5EF4-FFF2-40B4-BE49-F238E27FC236}">
                <a16:creationId xmlns:a16="http://schemas.microsoft.com/office/drawing/2014/main" id="{0683CBA0-5ED9-481A-8AD4-FD3046972318}"/>
              </a:ext>
            </a:extLst>
          </p:cNvPr>
          <p:cNvPicPr>
            <a:picLocks noChangeAspect="1"/>
          </p:cNvPicPr>
          <p:nvPr/>
        </p:nvPicPr>
        <p:blipFill>
          <a:blip r:embed="rId5"/>
          <a:stretch>
            <a:fillRect/>
          </a:stretch>
        </p:blipFill>
        <p:spPr>
          <a:xfrm>
            <a:off x="4733742" y="3234044"/>
            <a:ext cx="3809998" cy="1904999"/>
          </a:xfrm>
          <a:prstGeom prst="rect">
            <a:avLst/>
          </a:prstGeom>
        </p:spPr>
      </p:pic>
      <p:pic>
        <p:nvPicPr>
          <p:cNvPr id="16" name="Picture 15">
            <a:extLst>
              <a:ext uri="{FF2B5EF4-FFF2-40B4-BE49-F238E27FC236}">
                <a16:creationId xmlns:a16="http://schemas.microsoft.com/office/drawing/2014/main" id="{0E9300A1-D5BF-4A98-B3B9-B886BE14DFF2}"/>
              </a:ext>
            </a:extLst>
          </p:cNvPr>
          <p:cNvPicPr>
            <a:picLocks noChangeAspect="1"/>
          </p:cNvPicPr>
          <p:nvPr/>
        </p:nvPicPr>
        <p:blipFill>
          <a:blip r:embed="rId6"/>
          <a:stretch>
            <a:fillRect/>
          </a:stretch>
        </p:blipFill>
        <p:spPr>
          <a:xfrm>
            <a:off x="7203154" y="1987766"/>
            <a:ext cx="2070347" cy="1552760"/>
          </a:xfrm>
          <a:prstGeom prst="rect">
            <a:avLst/>
          </a:prstGeom>
        </p:spPr>
      </p:pic>
      <p:pic>
        <p:nvPicPr>
          <p:cNvPr id="3" name="Picture 2">
            <a:extLst>
              <a:ext uri="{FF2B5EF4-FFF2-40B4-BE49-F238E27FC236}">
                <a16:creationId xmlns:a16="http://schemas.microsoft.com/office/drawing/2014/main" id="{2DA15D52-0869-4A29-8850-755D2FDA7550}"/>
              </a:ext>
            </a:extLst>
          </p:cNvPr>
          <p:cNvPicPr>
            <a:picLocks noChangeAspect="1"/>
          </p:cNvPicPr>
          <p:nvPr/>
        </p:nvPicPr>
        <p:blipFill>
          <a:blip r:embed="rId7"/>
          <a:stretch>
            <a:fillRect/>
          </a:stretch>
        </p:blipFill>
        <p:spPr>
          <a:xfrm>
            <a:off x="415132" y="-4457"/>
            <a:ext cx="4105265" cy="5143500"/>
          </a:xfrm>
          <a:prstGeom prst="rect">
            <a:avLst/>
          </a:prstGeom>
        </p:spPr>
      </p:pic>
    </p:spTree>
    <p:extLst>
      <p:ext uri="{BB962C8B-B14F-4D97-AF65-F5344CB8AC3E}">
        <p14:creationId xmlns:p14="http://schemas.microsoft.com/office/powerpoint/2010/main" val="3800211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5089187" y="0"/>
            <a:ext cx="3029846"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Camera Worker</a:t>
            </a:r>
            <a:endParaRPr dirty="0"/>
          </a:p>
        </p:txBody>
      </p:sp>
      <p:pic>
        <p:nvPicPr>
          <p:cNvPr id="5" name="Picture 4">
            <a:extLst>
              <a:ext uri="{FF2B5EF4-FFF2-40B4-BE49-F238E27FC236}">
                <a16:creationId xmlns:a16="http://schemas.microsoft.com/office/drawing/2014/main" id="{D78D60B9-5F4F-402D-BF65-26EB8DD22AD6}"/>
              </a:ext>
            </a:extLst>
          </p:cNvPr>
          <p:cNvPicPr>
            <a:picLocks noChangeAspect="1"/>
          </p:cNvPicPr>
          <p:nvPr/>
        </p:nvPicPr>
        <p:blipFill>
          <a:blip r:embed="rId3"/>
          <a:stretch>
            <a:fillRect/>
          </a:stretch>
        </p:blipFill>
        <p:spPr>
          <a:xfrm>
            <a:off x="424070" y="0"/>
            <a:ext cx="4105265" cy="5143500"/>
          </a:xfrm>
          <a:prstGeom prst="rect">
            <a:avLst/>
          </a:prstGeom>
        </p:spPr>
      </p:pic>
      <p:pic>
        <p:nvPicPr>
          <p:cNvPr id="4" name="Picture 3">
            <a:extLst>
              <a:ext uri="{FF2B5EF4-FFF2-40B4-BE49-F238E27FC236}">
                <a16:creationId xmlns:a16="http://schemas.microsoft.com/office/drawing/2014/main" id="{F70E4849-5D5C-4E34-8AD8-736881853483}"/>
              </a:ext>
            </a:extLst>
          </p:cNvPr>
          <p:cNvPicPr>
            <a:picLocks noChangeAspect="1"/>
          </p:cNvPicPr>
          <p:nvPr/>
        </p:nvPicPr>
        <p:blipFill>
          <a:blip r:embed="rId4"/>
          <a:stretch>
            <a:fillRect/>
          </a:stretch>
        </p:blipFill>
        <p:spPr>
          <a:xfrm>
            <a:off x="4961193" y="2492388"/>
            <a:ext cx="2192256" cy="2192256"/>
          </a:xfrm>
          <a:prstGeom prst="rect">
            <a:avLst/>
          </a:prstGeom>
        </p:spPr>
      </p:pic>
      <p:sp>
        <p:nvSpPr>
          <p:cNvPr id="8" name="TextBox 7">
            <a:extLst>
              <a:ext uri="{FF2B5EF4-FFF2-40B4-BE49-F238E27FC236}">
                <a16:creationId xmlns:a16="http://schemas.microsoft.com/office/drawing/2014/main" id="{91FF4CDB-1ACA-4248-9CD7-EF9963DF66D7}"/>
              </a:ext>
            </a:extLst>
          </p:cNvPr>
          <p:cNvSpPr txBox="1"/>
          <p:nvPr/>
        </p:nvSpPr>
        <p:spPr>
          <a:xfrm>
            <a:off x="7222434" y="2492388"/>
            <a:ext cx="1749197" cy="1077218"/>
          </a:xfrm>
          <a:prstGeom prst="rect">
            <a:avLst/>
          </a:prstGeom>
          <a:noFill/>
        </p:spPr>
        <p:txBody>
          <a:bodyPr wrap="none" rtlCol="0">
            <a:spAutoFit/>
          </a:bodyPr>
          <a:lstStyle/>
          <a:p>
            <a:pPr marL="285750" indent="-285750">
              <a:buFont typeface="Wingdings" panose="05000000000000000000" pitchFamily="2" charset="2"/>
              <a:buChar char="ü"/>
            </a:pPr>
            <a:r>
              <a:rPr kumimoji="1" lang="en-US" altLang="ja-JP" sz="1600" dirty="0">
                <a:solidFill>
                  <a:schemeClr val="bg1"/>
                </a:solidFill>
              </a:rPr>
              <a:t>IP Camera</a:t>
            </a:r>
          </a:p>
          <a:p>
            <a:pPr marL="285750" indent="-285750">
              <a:buFont typeface="Wingdings" panose="05000000000000000000" pitchFamily="2" charset="2"/>
              <a:buChar char="ü"/>
            </a:pPr>
            <a:r>
              <a:rPr kumimoji="1" lang="en-US" altLang="ja-JP" sz="1600" dirty="0">
                <a:solidFill>
                  <a:schemeClr val="bg1"/>
                </a:solidFill>
              </a:rPr>
              <a:t>Can NAT Port</a:t>
            </a:r>
          </a:p>
          <a:p>
            <a:pPr marL="285750" indent="-285750">
              <a:buFont typeface="Wingdings" panose="05000000000000000000" pitchFamily="2" charset="2"/>
              <a:buChar char="ü"/>
            </a:pPr>
            <a:r>
              <a:rPr kumimoji="1" lang="en-US" altLang="ja-JP" sz="1600" dirty="0">
                <a:solidFill>
                  <a:schemeClr val="bg1"/>
                </a:solidFill>
              </a:rPr>
              <a:t>Have RTSP</a:t>
            </a:r>
          </a:p>
          <a:p>
            <a:endParaRPr kumimoji="1" lang="ja-JP" altLang="en-US" sz="1600" dirty="0">
              <a:solidFill>
                <a:schemeClr val="bg1"/>
              </a:solidFill>
            </a:endParaRPr>
          </a:p>
        </p:txBody>
      </p:sp>
    </p:spTree>
    <p:extLst>
      <p:ext uri="{BB962C8B-B14F-4D97-AF65-F5344CB8AC3E}">
        <p14:creationId xmlns:p14="http://schemas.microsoft.com/office/powerpoint/2010/main" val="5417259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5089187" y="0"/>
            <a:ext cx="3029846"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Video Worker</a:t>
            </a:r>
            <a:endParaRPr dirty="0"/>
          </a:p>
        </p:txBody>
      </p:sp>
      <p:pic>
        <p:nvPicPr>
          <p:cNvPr id="8" name="Picture 7">
            <a:extLst>
              <a:ext uri="{FF2B5EF4-FFF2-40B4-BE49-F238E27FC236}">
                <a16:creationId xmlns:a16="http://schemas.microsoft.com/office/drawing/2014/main" id="{F63063CB-D4F5-4C29-9D6F-A9561F714549}"/>
              </a:ext>
            </a:extLst>
          </p:cNvPr>
          <p:cNvPicPr>
            <a:picLocks noChangeAspect="1"/>
          </p:cNvPicPr>
          <p:nvPr/>
        </p:nvPicPr>
        <p:blipFill>
          <a:blip r:embed="rId3"/>
          <a:stretch>
            <a:fillRect/>
          </a:stretch>
        </p:blipFill>
        <p:spPr>
          <a:xfrm>
            <a:off x="424070" y="0"/>
            <a:ext cx="4105265" cy="5143500"/>
          </a:xfrm>
          <a:prstGeom prst="rect">
            <a:avLst/>
          </a:prstGeom>
        </p:spPr>
      </p:pic>
      <p:pic>
        <p:nvPicPr>
          <p:cNvPr id="3" name="Picture 2">
            <a:extLst>
              <a:ext uri="{FF2B5EF4-FFF2-40B4-BE49-F238E27FC236}">
                <a16:creationId xmlns:a16="http://schemas.microsoft.com/office/drawing/2014/main" id="{E3B80189-92BE-48FD-A066-D4F0C5001932}"/>
              </a:ext>
            </a:extLst>
          </p:cNvPr>
          <p:cNvPicPr>
            <a:picLocks noChangeAspect="1"/>
          </p:cNvPicPr>
          <p:nvPr/>
        </p:nvPicPr>
        <p:blipFill>
          <a:blip r:embed="rId4"/>
          <a:stretch>
            <a:fillRect/>
          </a:stretch>
        </p:blipFill>
        <p:spPr>
          <a:xfrm>
            <a:off x="4529335" y="2792055"/>
            <a:ext cx="1897892" cy="1897892"/>
          </a:xfrm>
          <a:prstGeom prst="rect">
            <a:avLst/>
          </a:prstGeom>
        </p:spPr>
      </p:pic>
      <p:sp>
        <p:nvSpPr>
          <p:cNvPr id="4" name="TextBox 3">
            <a:extLst>
              <a:ext uri="{FF2B5EF4-FFF2-40B4-BE49-F238E27FC236}">
                <a16:creationId xmlns:a16="http://schemas.microsoft.com/office/drawing/2014/main" id="{5F5C2943-9108-43AF-8B58-739454DD9CAA}"/>
              </a:ext>
            </a:extLst>
          </p:cNvPr>
          <p:cNvSpPr txBox="1"/>
          <p:nvPr/>
        </p:nvSpPr>
        <p:spPr>
          <a:xfrm>
            <a:off x="6427227" y="2792055"/>
            <a:ext cx="2580295" cy="738664"/>
          </a:xfrm>
          <a:prstGeom prst="rect">
            <a:avLst/>
          </a:prstGeom>
          <a:noFill/>
        </p:spPr>
        <p:txBody>
          <a:bodyPr wrap="square" rtlCol="0">
            <a:spAutoFit/>
          </a:bodyPr>
          <a:lstStyle/>
          <a:p>
            <a:r>
              <a:rPr kumimoji="1" lang="en-US" altLang="ja-JP" dirty="0">
                <a:solidFill>
                  <a:schemeClr val="bg1"/>
                </a:solidFill>
              </a:rPr>
              <a:t>CODEC (Compressor/Decompressor) by MJPG </a:t>
            </a:r>
            <a:endParaRPr kumimoji="1" lang="ja-JP" altLang="en-US" dirty="0">
              <a:solidFill>
                <a:schemeClr val="bg1"/>
              </a:solidFill>
            </a:endParaRPr>
          </a:p>
        </p:txBody>
      </p:sp>
      <p:pic>
        <p:nvPicPr>
          <p:cNvPr id="6" name="Picture 5">
            <a:extLst>
              <a:ext uri="{FF2B5EF4-FFF2-40B4-BE49-F238E27FC236}">
                <a16:creationId xmlns:a16="http://schemas.microsoft.com/office/drawing/2014/main" id="{22F7CC23-1E3E-4FB3-AC04-BB36F8A3EFD7}"/>
              </a:ext>
            </a:extLst>
          </p:cNvPr>
          <p:cNvPicPr>
            <a:picLocks noChangeAspect="1"/>
          </p:cNvPicPr>
          <p:nvPr/>
        </p:nvPicPr>
        <p:blipFill>
          <a:blip r:embed="rId5"/>
          <a:stretch>
            <a:fillRect/>
          </a:stretch>
        </p:blipFill>
        <p:spPr>
          <a:xfrm>
            <a:off x="4817130" y="852046"/>
            <a:ext cx="3066758" cy="1758462"/>
          </a:xfrm>
          <a:prstGeom prst="rect">
            <a:avLst/>
          </a:prstGeom>
        </p:spPr>
      </p:pic>
    </p:spTree>
    <p:extLst>
      <p:ext uri="{BB962C8B-B14F-4D97-AF65-F5344CB8AC3E}">
        <p14:creationId xmlns:p14="http://schemas.microsoft.com/office/powerpoint/2010/main" val="11486040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5089187" y="0"/>
            <a:ext cx="3029846"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Worker</a:t>
            </a:r>
            <a:endParaRPr dirty="0"/>
          </a:p>
        </p:txBody>
      </p:sp>
      <p:pic>
        <p:nvPicPr>
          <p:cNvPr id="3" name="Picture 2">
            <a:extLst>
              <a:ext uri="{FF2B5EF4-FFF2-40B4-BE49-F238E27FC236}">
                <a16:creationId xmlns:a16="http://schemas.microsoft.com/office/drawing/2014/main" id="{F4405247-62FD-4E82-A0DA-BE58515ACA5F}"/>
              </a:ext>
            </a:extLst>
          </p:cNvPr>
          <p:cNvPicPr>
            <a:picLocks noChangeAspect="1"/>
          </p:cNvPicPr>
          <p:nvPr/>
        </p:nvPicPr>
        <p:blipFill>
          <a:blip r:embed="rId3"/>
          <a:stretch>
            <a:fillRect/>
          </a:stretch>
        </p:blipFill>
        <p:spPr>
          <a:xfrm>
            <a:off x="424070" y="0"/>
            <a:ext cx="4105265" cy="5143500"/>
          </a:xfrm>
          <a:prstGeom prst="rect">
            <a:avLst/>
          </a:prstGeom>
        </p:spPr>
      </p:pic>
      <p:pic>
        <p:nvPicPr>
          <p:cNvPr id="4" name="Picture 3">
            <a:extLst>
              <a:ext uri="{FF2B5EF4-FFF2-40B4-BE49-F238E27FC236}">
                <a16:creationId xmlns:a16="http://schemas.microsoft.com/office/drawing/2014/main" id="{79286913-5EB3-4C96-B57A-2124983221AD}"/>
              </a:ext>
            </a:extLst>
          </p:cNvPr>
          <p:cNvPicPr>
            <a:picLocks noChangeAspect="1"/>
          </p:cNvPicPr>
          <p:nvPr/>
        </p:nvPicPr>
        <p:blipFill>
          <a:blip r:embed="rId4"/>
          <a:stretch>
            <a:fillRect/>
          </a:stretch>
        </p:blipFill>
        <p:spPr>
          <a:xfrm>
            <a:off x="4994385" y="883993"/>
            <a:ext cx="1609725" cy="1933575"/>
          </a:xfrm>
          <a:prstGeom prst="rect">
            <a:avLst/>
          </a:prstGeom>
        </p:spPr>
      </p:pic>
      <p:pic>
        <p:nvPicPr>
          <p:cNvPr id="6" name="Picture 5">
            <a:extLst>
              <a:ext uri="{FF2B5EF4-FFF2-40B4-BE49-F238E27FC236}">
                <a16:creationId xmlns:a16="http://schemas.microsoft.com/office/drawing/2014/main" id="{660DFFBA-D3C2-4348-8C2C-C60FEB1A13BC}"/>
              </a:ext>
            </a:extLst>
          </p:cNvPr>
          <p:cNvPicPr>
            <a:picLocks noChangeAspect="1"/>
          </p:cNvPicPr>
          <p:nvPr/>
        </p:nvPicPr>
        <p:blipFill>
          <a:blip r:embed="rId5"/>
          <a:stretch>
            <a:fillRect/>
          </a:stretch>
        </p:blipFill>
        <p:spPr>
          <a:xfrm>
            <a:off x="4994385" y="3031061"/>
            <a:ext cx="3320846" cy="1839877"/>
          </a:xfrm>
          <a:prstGeom prst="rect">
            <a:avLst/>
          </a:prstGeom>
        </p:spPr>
      </p:pic>
      <p:pic>
        <p:nvPicPr>
          <p:cNvPr id="8" name="Picture 7">
            <a:extLst>
              <a:ext uri="{FF2B5EF4-FFF2-40B4-BE49-F238E27FC236}">
                <a16:creationId xmlns:a16="http://schemas.microsoft.com/office/drawing/2014/main" id="{1539A759-1899-4623-820F-0274C27F1307}"/>
              </a:ext>
            </a:extLst>
          </p:cNvPr>
          <p:cNvPicPr>
            <a:picLocks noChangeAspect="1"/>
          </p:cNvPicPr>
          <p:nvPr/>
        </p:nvPicPr>
        <p:blipFill>
          <a:blip r:embed="rId6"/>
          <a:stretch>
            <a:fillRect/>
          </a:stretch>
        </p:blipFill>
        <p:spPr>
          <a:xfrm>
            <a:off x="6654808" y="1083969"/>
            <a:ext cx="2317646" cy="1733599"/>
          </a:xfrm>
          <a:prstGeom prst="rect">
            <a:avLst/>
          </a:prstGeom>
        </p:spPr>
      </p:pic>
    </p:spTree>
    <p:extLst>
      <p:ext uri="{BB962C8B-B14F-4D97-AF65-F5344CB8AC3E}">
        <p14:creationId xmlns:p14="http://schemas.microsoft.com/office/powerpoint/2010/main" val="32792921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5089187" y="0"/>
            <a:ext cx="3029846"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Streaming</a:t>
            </a:r>
            <a:endParaRPr dirty="0"/>
          </a:p>
        </p:txBody>
      </p:sp>
      <p:pic>
        <p:nvPicPr>
          <p:cNvPr id="8" name="Picture 7">
            <a:extLst>
              <a:ext uri="{FF2B5EF4-FFF2-40B4-BE49-F238E27FC236}">
                <a16:creationId xmlns:a16="http://schemas.microsoft.com/office/drawing/2014/main" id="{2FD9A385-CC15-4C7A-A2B5-267606F27AD3}"/>
              </a:ext>
            </a:extLst>
          </p:cNvPr>
          <p:cNvPicPr>
            <a:picLocks noChangeAspect="1"/>
          </p:cNvPicPr>
          <p:nvPr/>
        </p:nvPicPr>
        <p:blipFill>
          <a:blip r:embed="rId3"/>
          <a:stretch>
            <a:fillRect/>
          </a:stretch>
        </p:blipFill>
        <p:spPr>
          <a:xfrm>
            <a:off x="424070" y="0"/>
            <a:ext cx="4105265" cy="5143500"/>
          </a:xfrm>
          <a:prstGeom prst="rect">
            <a:avLst/>
          </a:prstGeom>
        </p:spPr>
      </p:pic>
      <p:pic>
        <p:nvPicPr>
          <p:cNvPr id="3" name="Picture 2">
            <a:extLst>
              <a:ext uri="{FF2B5EF4-FFF2-40B4-BE49-F238E27FC236}">
                <a16:creationId xmlns:a16="http://schemas.microsoft.com/office/drawing/2014/main" id="{9FD70DF0-F71F-41F3-9825-C59A8BB760AC}"/>
              </a:ext>
            </a:extLst>
          </p:cNvPr>
          <p:cNvPicPr>
            <a:picLocks noChangeAspect="1"/>
          </p:cNvPicPr>
          <p:nvPr/>
        </p:nvPicPr>
        <p:blipFill>
          <a:blip r:embed="rId4"/>
          <a:stretch>
            <a:fillRect/>
          </a:stretch>
        </p:blipFill>
        <p:spPr>
          <a:xfrm>
            <a:off x="4664540" y="3435508"/>
            <a:ext cx="4120561" cy="1473444"/>
          </a:xfrm>
          <a:prstGeom prst="rect">
            <a:avLst/>
          </a:prstGeom>
        </p:spPr>
      </p:pic>
      <p:pic>
        <p:nvPicPr>
          <p:cNvPr id="5" name="Picture 4">
            <a:extLst>
              <a:ext uri="{FF2B5EF4-FFF2-40B4-BE49-F238E27FC236}">
                <a16:creationId xmlns:a16="http://schemas.microsoft.com/office/drawing/2014/main" id="{B3A3ACDB-3677-485F-A339-4995B3FD1AE5}"/>
              </a:ext>
            </a:extLst>
          </p:cNvPr>
          <p:cNvPicPr>
            <a:picLocks noChangeAspect="1"/>
          </p:cNvPicPr>
          <p:nvPr/>
        </p:nvPicPr>
        <p:blipFill>
          <a:blip r:embed="rId5"/>
          <a:stretch>
            <a:fillRect/>
          </a:stretch>
        </p:blipFill>
        <p:spPr>
          <a:xfrm>
            <a:off x="5318278" y="791308"/>
            <a:ext cx="2859307" cy="2576146"/>
          </a:xfrm>
          <a:prstGeom prst="rect">
            <a:avLst/>
          </a:prstGeom>
        </p:spPr>
      </p:pic>
    </p:spTree>
    <p:extLst>
      <p:ext uri="{BB962C8B-B14F-4D97-AF65-F5344CB8AC3E}">
        <p14:creationId xmlns:p14="http://schemas.microsoft.com/office/powerpoint/2010/main" val="6741659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5089187" y="0"/>
            <a:ext cx="3029846"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Web Server</a:t>
            </a:r>
            <a:endParaRPr dirty="0"/>
          </a:p>
        </p:txBody>
      </p:sp>
      <p:pic>
        <p:nvPicPr>
          <p:cNvPr id="6" name="Picture 5">
            <a:extLst>
              <a:ext uri="{FF2B5EF4-FFF2-40B4-BE49-F238E27FC236}">
                <a16:creationId xmlns:a16="http://schemas.microsoft.com/office/drawing/2014/main" id="{69C678E1-DA52-403A-B6F6-D036235465FE}"/>
              </a:ext>
            </a:extLst>
          </p:cNvPr>
          <p:cNvPicPr>
            <a:picLocks noChangeAspect="1"/>
          </p:cNvPicPr>
          <p:nvPr/>
        </p:nvPicPr>
        <p:blipFill>
          <a:blip r:embed="rId3"/>
          <a:stretch>
            <a:fillRect/>
          </a:stretch>
        </p:blipFill>
        <p:spPr>
          <a:xfrm>
            <a:off x="424070" y="0"/>
            <a:ext cx="4107399" cy="5143500"/>
          </a:xfrm>
          <a:prstGeom prst="rect">
            <a:avLst/>
          </a:prstGeom>
        </p:spPr>
      </p:pic>
    </p:spTree>
    <p:extLst>
      <p:ext uri="{BB962C8B-B14F-4D97-AF65-F5344CB8AC3E}">
        <p14:creationId xmlns:p14="http://schemas.microsoft.com/office/powerpoint/2010/main" val="9460190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6" name="Google Shape;494;p54">
            <a:extLst>
              <a:ext uri="{FF2B5EF4-FFF2-40B4-BE49-F238E27FC236}">
                <a16:creationId xmlns:a16="http://schemas.microsoft.com/office/drawing/2014/main" id="{CBD89923-78DD-441A-8E5E-C228A9B617F2}"/>
              </a:ext>
            </a:extLst>
          </p:cNvPr>
          <p:cNvSpPr txBox="1">
            <a:spLocks noGrp="1"/>
          </p:cNvSpPr>
          <p:nvPr>
            <p:ph type="ctrTitle"/>
          </p:nvPr>
        </p:nvSpPr>
        <p:spPr>
          <a:xfrm flipH="1">
            <a:off x="2253171" y="103260"/>
            <a:ext cx="19584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4000" dirty="0"/>
              <a:t>DEMO</a:t>
            </a:r>
            <a:endParaRPr sz="4000" dirty="0"/>
          </a:p>
        </p:txBody>
      </p:sp>
      <p:grpSp>
        <p:nvGrpSpPr>
          <p:cNvPr id="7" name="Google Shape;495;p54">
            <a:extLst>
              <a:ext uri="{FF2B5EF4-FFF2-40B4-BE49-F238E27FC236}">
                <a16:creationId xmlns:a16="http://schemas.microsoft.com/office/drawing/2014/main" id="{6E1DF992-C91E-45C1-9E91-D7BE5C425DD8}"/>
              </a:ext>
            </a:extLst>
          </p:cNvPr>
          <p:cNvGrpSpPr/>
          <p:nvPr/>
        </p:nvGrpSpPr>
        <p:grpSpPr>
          <a:xfrm>
            <a:off x="2050815" y="1576300"/>
            <a:ext cx="1958400" cy="2006811"/>
            <a:chOff x="-3137650" y="2067900"/>
            <a:chExt cx="291450" cy="256775"/>
          </a:xfrm>
        </p:grpSpPr>
        <p:sp>
          <p:nvSpPr>
            <p:cNvPr id="8" name="Google Shape;496;p54">
              <a:extLst>
                <a:ext uri="{FF2B5EF4-FFF2-40B4-BE49-F238E27FC236}">
                  <a16:creationId xmlns:a16="http://schemas.microsoft.com/office/drawing/2014/main" id="{CBB19095-AFF7-42CA-ACBA-BC8F32EABA7F}"/>
                </a:ext>
              </a:extLst>
            </p:cNvPr>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97;p54">
              <a:extLst>
                <a:ext uri="{FF2B5EF4-FFF2-40B4-BE49-F238E27FC236}">
                  <a16:creationId xmlns:a16="http://schemas.microsoft.com/office/drawing/2014/main" id="{1C193000-F8C1-4DC5-A038-0643D7D3AA48}"/>
                </a:ext>
              </a:extLst>
            </p:cNvPr>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98;p54">
              <a:extLst>
                <a:ext uri="{FF2B5EF4-FFF2-40B4-BE49-F238E27FC236}">
                  <a16:creationId xmlns:a16="http://schemas.microsoft.com/office/drawing/2014/main" id="{30775463-BBC4-473D-8EFA-CA35F4C0E217}"/>
                </a:ext>
              </a:extLst>
            </p:cNvPr>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499;p54">
            <a:extLst>
              <a:ext uri="{FF2B5EF4-FFF2-40B4-BE49-F238E27FC236}">
                <a16:creationId xmlns:a16="http://schemas.microsoft.com/office/drawing/2014/main" id="{0FC9820D-4FA3-4AE1-8307-0D92E2590534}"/>
              </a:ext>
            </a:extLst>
          </p:cNvPr>
          <p:cNvSpPr txBox="1"/>
          <p:nvPr/>
        </p:nvSpPr>
        <p:spPr>
          <a:xfrm>
            <a:off x="4704869" y="1663989"/>
            <a:ext cx="4439131" cy="1794828"/>
          </a:xfrm>
          <a:prstGeom prst="rect">
            <a:avLst/>
          </a:prstGeom>
          <a:noFill/>
          <a:ln>
            <a:noFill/>
          </a:ln>
        </p:spPr>
        <p:txBody>
          <a:bodyPr spcFirstLastPara="1" wrap="square" lIns="91425" tIns="91425" rIns="91425" bIns="91425" anchor="t" anchorCtr="0">
            <a:noAutofit/>
          </a:bodyPr>
          <a:lstStyle/>
          <a:p>
            <a:pPr marL="457200" lvl="0" indent="-457200">
              <a:buFont typeface="Wingdings" panose="05000000000000000000" pitchFamily="2" charset="2"/>
              <a:buChar char="Ø"/>
            </a:pPr>
            <a:r>
              <a:rPr lang="en-US" altLang="ja-JP" sz="3200" dirty="0">
                <a:solidFill>
                  <a:schemeClr val="bg1"/>
                </a:solidFill>
                <a:latin typeface="Squada One" panose="020B0600070205080204" charset="0"/>
              </a:rPr>
              <a:t>View Stream Camera</a:t>
            </a:r>
          </a:p>
          <a:p>
            <a:pPr marL="457200" lvl="0" indent="-457200">
              <a:buFont typeface="Wingdings" panose="05000000000000000000" pitchFamily="2" charset="2"/>
              <a:buChar char="Ø"/>
            </a:pPr>
            <a:r>
              <a:rPr lang="en-US" altLang="ja-JP" sz="3200" dirty="0">
                <a:solidFill>
                  <a:schemeClr val="bg1"/>
                </a:solidFill>
                <a:latin typeface="Squada One" panose="020B0600070205080204" charset="0"/>
              </a:rPr>
              <a:t>View Preview Heatmap</a:t>
            </a:r>
          </a:p>
          <a:p>
            <a:pPr marL="457200" lvl="0" indent="-457200">
              <a:buFont typeface="Wingdings" panose="05000000000000000000" pitchFamily="2" charset="2"/>
              <a:buChar char="Ø"/>
            </a:pPr>
            <a:r>
              <a:rPr lang="en-US" altLang="ja-JP" sz="3200" dirty="0">
                <a:solidFill>
                  <a:schemeClr val="bg1"/>
                </a:solidFill>
                <a:latin typeface="Squada One" panose="020B0600070205080204" charset="0"/>
              </a:rPr>
              <a:t>View Statistic</a:t>
            </a:r>
          </a:p>
          <a:p>
            <a:pPr lvl="0"/>
            <a:endParaRPr sz="3200" dirty="0">
              <a:solidFill>
                <a:schemeClr val="bg1"/>
              </a:solidFill>
              <a:latin typeface="Squada One" panose="020B0600070205080204" charset="0"/>
              <a:ea typeface="Roboto Condensed Light"/>
              <a:cs typeface="Roboto Condensed Light"/>
              <a:sym typeface="Roboto Condensed Light"/>
            </a:endParaRPr>
          </a:p>
        </p:txBody>
      </p:sp>
    </p:spTree>
    <p:extLst>
      <p:ext uri="{BB962C8B-B14F-4D97-AF65-F5344CB8AC3E}">
        <p14:creationId xmlns:p14="http://schemas.microsoft.com/office/powerpoint/2010/main" val="27071161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704F9-DC17-44EF-8798-5284DDB0707D}"/>
              </a:ext>
            </a:extLst>
          </p:cNvPr>
          <p:cNvSpPr>
            <a:spLocks noGrp="1"/>
          </p:cNvSpPr>
          <p:nvPr>
            <p:ph type="ctrTitle"/>
          </p:nvPr>
        </p:nvSpPr>
        <p:spPr>
          <a:xfrm flipH="1">
            <a:off x="0" y="-68372"/>
            <a:ext cx="8394900" cy="670500"/>
          </a:xfrm>
        </p:spPr>
        <p:txBody>
          <a:bodyPr/>
          <a:lstStyle/>
          <a:p>
            <a:r>
              <a:rPr lang="en-US" sz="3000" dirty="0"/>
              <a:t>Scenario: View Stream Camera</a:t>
            </a:r>
          </a:p>
        </p:txBody>
      </p:sp>
      <p:grpSp>
        <p:nvGrpSpPr>
          <p:cNvPr id="4" name="Google Shape;790;p63">
            <a:extLst>
              <a:ext uri="{FF2B5EF4-FFF2-40B4-BE49-F238E27FC236}">
                <a16:creationId xmlns:a16="http://schemas.microsoft.com/office/drawing/2014/main" id="{27C8C76B-CDB9-47D5-88D0-9357884DFA7F}"/>
              </a:ext>
            </a:extLst>
          </p:cNvPr>
          <p:cNvGrpSpPr/>
          <p:nvPr/>
        </p:nvGrpSpPr>
        <p:grpSpPr>
          <a:xfrm>
            <a:off x="2658561" y="1292213"/>
            <a:ext cx="5277468" cy="3746903"/>
            <a:chOff x="2613858" y="1523425"/>
            <a:chExt cx="3920691" cy="2783617"/>
          </a:xfrm>
        </p:grpSpPr>
        <p:grpSp>
          <p:nvGrpSpPr>
            <p:cNvPr id="5" name="Google Shape;791;p63">
              <a:extLst>
                <a:ext uri="{FF2B5EF4-FFF2-40B4-BE49-F238E27FC236}">
                  <a16:creationId xmlns:a16="http://schemas.microsoft.com/office/drawing/2014/main" id="{1D61A929-211E-4707-9851-6D3B28DF77C1}"/>
                </a:ext>
              </a:extLst>
            </p:cNvPr>
            <p:cNvGrpSpPr/>
            <p:nvPr/>
          </p:nvGrpSpPr>
          <p:grpSpPr>
            <a:xfrm>
              <a:off x="2613858" y="1523425"/>
              <a:ext cx="3920691" cy="2256491"/>
              <a:chOff x="2613858" y="1523425"/>
              <a:chExt cx="3920691" cy="2256491"/>
            </a:xfrm>
          </p:grpSpPr>
          <p:sp>
            <p:nvSpPr>
              <p:cNvPr id="14" name="Google Shape;792;p63">
                <a:extLst>
                  <a:ext uri="{FF2B5EF4-FFF2-40B4-BE49-F238E27FC236}">
                    <a16:creationId xmlns:a16="http://schemas.microsoft.com/office/drawing/2014/main" id="{F3FCB93A-2A42-4514-ABA5-7CD763F95193}"/>
                  </a:ext>
                </a:extLst>
              </p:cNvPr>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 name="Google Shape;793;p63">
                <a:extLst>
                  <a:ext uri="{FF2B5EF4-FFF2-40B4-BE49-F238E27FC236}">
                    <a16:creationId xmlns:a16="http://schemas.microsoft.com/office/drawing/2014/main" id="{CCC8F4BE-F329-405A-B32E-9E5235B02066}"/>
                  </a:ext>
                </a:extLst>
              </p:cNvPr>
              <p:cNvCxnSpPr/>
              <p:nvPr/>
            </p:nvCxnSpPr>
            <p:spPr>
              <a:xfrm>
                <a:off x="5045464" y="1523425"/>
                <a:ext cx="0" cy="181200"/>
              </a:xfrm>
              <a:prstGeom prst="straightConnector1">
                <a:avLst/>
              </a:prstGeom>
              <a:noFill/>
              <a:ln w="19050" cap="flat" cmpd="sng">
                <a:solidFill>
                  <a:srgbClr val="FFFFFF"/>
                </a:solidFill>
                <a:prstDash val="solid"/>
                <a:round/>
                <a:headEnd type="diamond" w="med" len="med"/>
                <a:tailEnd type="none" w="med" len="med"/>
              </a:ln>
            </p:spPr>
          </p:cxnSp>
          <p:sp>
            <p:nvSpPr>
              <p:cNvPr id="16" name="Google Shape;794;p63">
                <a:extLst>
                  <a:ext uri="{FF2B5EF4-FFF2-40B4-BE49-F238E27FC236}">
                    <a16:creationId xmlns:a16="http://schemas.microsoft.com/office/drawing/2014/main" id="{5EC207A8-9818-4C75-8F19-86C81CBF41F0}"/>
                  </a:ext>
                </a:extLst>
              </p:cNvPr>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96;p63">
                <a:extLst>
                  <a:ext uri="{FF2B5EF4-FFF2-40B4-BE49-F238E27FC236}">
                    <a16:creationId xmlns:a16="http://schemas.microsoft.com/office/drawing/2014/main" id="{EFC14C18-1423-4EB9-9968-41314D81F757}"/>
                  </a:ext>
                </a:extLst>
              </p:cNvPr>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97;p63">
                <a:extLst>
                  <a:ext uri="{FF2B5EF4-FFF2-40B4-BE49-F238E27FC236}">
                    <a16:creationId xmlns:a16="http://schemas.microsoft.com/office/drawing/2014/main" id="{5C4BD1A7-09B4-4A48-8153-02918CA06D82}"/>
                  </a:ext>
                </a:extLst>
              </p:cNvPr>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798;p63">
                <a:extLst>
                  <a:ext uri="{FF2B5EF4-FFF2-40B4-BE49-F238E27FC236}">
                    <a16:creationId xmlns:a16="http://schemas.microsoft.com/office/drawing/2014/main" id="{607CC817-39AD-49AE-860F-2903CE17B379}"/>
                  </a:ext>
                </a:extLst>
              </p:cNvPr>
              <p:cNvCxnSpPr/>
              <p:nvPr/>
            </p:nvCxnSpPr>
            <p:spPr>
              <a:xfrm rot="10800000">
                <a:off x="6107000" y="2426400"/>
                <a:ext cx="217200" cy="0"/>
              </a:xfrm>
              <a:prstGeom prst="straightConnector1">
                <a:avLst/>
              </a:prstGeom>
              <a:noFill/>
              <a:ln w="19050" cap="flat" cmpd="sng">
                <a:solidFill>
                  <a:srgbClr val="FFFFFF"/>
                </a:solidFill>
                <a:prstDash val="solid"/>
                <a:round/>
                <a:headEnd type="none" w="med" len="med"/>
                <a:tailEnd type="diamond" w="med" len="med"/>
              </a:ln>
            </p:spPr>
          </p:cxnSp>
          <p:cxnSp>
            <p:nvCxnSpPr>
              <p:cNvPr id="21" name="Google Shape;799;p63">
                <a:extLst>
                  <a:ext uri="{FF2B5EF4-FFF2-40B4-BE49-F238E27FC236}">
                    <a16:creationId xmlns:a16="http://schemas.microsoft.com/office/drawing/2014/main" id="{4FCBD5B1-FF14-4F7A-A347-7003A30C9503}"/>
                  </a:ext>
                </a:extLst>
              </p:cNvPr>
              <p:cNvCxnSpPr/>
              <p:nvPr/>
            </p:nvCxnSpPr>
            <p:spPr>
              <a:xfrm>
                <a:off x="3554714" y="2752425"/>
                <a:ext cx="0" cy="181200"/>
              </a:xfrm>
              <a:prstGeom prst="straightConnector1">
                <a:avLst/>
              </a:prstGeom>
              <a:noFill/>
              <a:ln w="19050" cap="flat" cmpd="sng">
                <a:solidFill>
                  <a:srgbClr val="FFFFFF"/>
                </a:solidFill>
                <a:prstDash val="solid"/>
                <a:round/>
                <a:headEnd type="diamond" w="med" len="med"/>
                <a:tailEnd type="none" w="med" len="med"/>
              </a:ln>
            </p:spPr>
          </p:cxnSp>
          <p:cxnSp>
            <p:nvCxnSpPr>
              <p:cNvPr id="22" name="Google Shape;800;p63">
                <a:extLst>
                  <a:ext uri="{FF2B5EF4-FFF2-40B4-BE49-F238E27FC236}">
                    <a16:creationId xmlns:a16="http://schemas.microsoft.com/office/drawing/2014/main" id="{0E578309-3B72-41B4-BF09-46C8D431B034}"/>
                  </a:ext>
                </a:extLst>
              </p:cNvPr>
              <p:cNvCxnSpPr/>
              <p:nvPr/>
            </p:nvCxnSpPr>
            <p:spPr>
              <a:xfrm rot="10800000">
                <a:off x="2823275" y="3659113"/>
                <a:ext cx="217200" cy="0"/>
              </a:xfrm>
              <a:prstGeom prst="straightConnector1">
                <a:avLst/>
              </a:prstGeom>
              <a:noFill/>
              <a:ln w="19050" cap="flat" cmpd="sng">
                <a:solidFill>
                  <a:srgbClr val="FFFFFF"/>
                </a:solidFill>
                <a:prstDash val="solid"/>
                <a:round/>
                <a:headEnd type="diamond" w="med" len="med"/>
                <a:tailEnd type="none" w="med" len="med"/>
              </a:ln>
            </p:spPr>
          </p:cxnSp>
        </p:grpSp>
        <p:grpSp>
          <p:nvGrpSpPr>
            <p:cNvPr id="6" name="Google Shape;802;p63">
              <a:extLst>
                <a:ext uri="{FF2B5EF4-FFF2-40B4-BE49-F238E27FC236}">
                  <a16:creationId xmlns:a16="http://schemas.microsoft.com/office/drawing/2014/main" id="{B7FD13E7-7483-488D-9BAE-C69452B6E9B7}"/>
                </a:ext>
              </a:extLst>
            </p:cNvPr>
            <p:cNvGrpSpPr/>
            <p:nvPr/>
          </p:nvGrpSpPr>
          <p:grpSpPr>
            <a:xfrm>
              <a:off x="2691784" y="1805334"/>
              <a:ext cx="3761071" cy="2501708"/>
              <a:chOff x="2691784" y="1805334"/>
              <a:chExt cx="3761071" cy="2501708"/>
            </a:xfrm>
          </p:grpSpPr>
          <p:sp>
            <p:nvSpPr>
              <p:cNvPr id="8" name="Google Shape;804;p63">
                <a:extLst>
                  <a:ext uri="{FF2B5EF4-FFF2-40B4-BE49-F238E27FC236}">
                    <a16:creationId xmlns:a16="http://schemas.microsoft.com/office/drawing/2014/main" id="{E9761998-0FC6-491A-9B9A-916A88414AE5}"/>
                  </a:ext>
                </a:extLst>
              </p:cNvPr>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05;p63">
                <a:extLst>
                  <a:ext uri="{FF2B5EF4-FFF2-40B4-BE49-F238E27FC236}">
                    <a16:creationId xmlns:a16="http://schemas.microsoft.com/office/drawing/2014/main" id="{8F27156E-58E2-4DF6-A819-7321515AA505}"/>
                  </a:ext>
                </a:extLst>
              </p:cNvPr>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06;p63">
                <a:extLst>
                  <a:ext uri="{FF2B5EF4-FFF2-40B4-BE49-F238E27FC236}">
                    <a16:creationId xmlns:a16="http://schemas.microsoft.com/office/drawing/2014/main" id="{07D92340-8B32-4E3E-8214-C1B642D7141C}"/>
                  </a:ext>
                </a:extLst>
              </p:cNvPr>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07;p63">
                <a:extLst>
                  <a:ext uri="{FF2B5EF4-FFF2-40B4-BE49-F238E27FC236}">
                    <a16:creationId xmlns:a16="http://schemas.microsoft.com/office/drawing/2014/main" id="{9340EEAD-E4E2-4AE9-8EBE-6B910C69826A}"/>
                  </a:ext>
                </a:extLst>
              </p:cNvPr>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08;p63">
                <a:extLst>
                  <a:ext uri="{FF2B5EF4-FFF2-40B4-BE49-F238E27FC236}">
                    <a16:creationId xmlns:a16="http://schemas.microsoft.com/office/drawing/2014/main" id="{9CDC2B2D-1BB8-4F2E-9808-772320ACC18D}"/>
                  </a:ext>
                </a:extLst>
              </p:cNvPr>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 name="Google Shape;5042;p74">
            <a:extLst>
              <a:ext uri="{FF2B5EF4-FFF2-40B4-BE49-F238E27FC236}">
                <a16:creationId xmlns:a16="http://schemas.microsoft.com/office/drawing/2014/main" id="{200B3873-089D-490C-B533-CB041C5E4C9F}"/>
              </a:ext>
            </a:extLst>
          </p:cNvPr>
          <p:cNvGrpSpPr/>
          <p:nvPr/>
        </p:nvGrpSpPr>
        <p:grpSpPr>
          <a:xfrm>
            <a:off x="1621231" y="815367"/>
            <a:ext cx="964067" cy="953692"/>
            <a:chOff x="-64406125" y="3362225"/>
            <a:chExt cx="318225" cy="314800"/>
          </a:xfrm>
          <a:solidFill>
            <a:schemeClr val="bg1"/>
          </a:solidFill>
        </p:grpSpPr>
        <p:sp>
          <p:nvSpPr>
            <p:cNvPr id="33" name="Google Shape;5043;p74">
              <a:extLst>
                <a:ext uri="{FF2B5EF4-FFF2-40B4-BE49-F238E27FC236}">
                  <a16:creationId xmlns:a16="http://schemas.microsoft.com/office/drawing/2014/main" id="{0357CF70-578D-42C3-853E-20A2380E65BC}"/>
                </a:ext>
              </a:extLst>
            </p:cNvPr>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044;p74">
              <a:extLst>
                <a:ext uri="{FF2B5EF4-FFF2-40B4-BE49-F238E27FC236}">
                  <a16:creationId xmlns:a16="http://schemas.microsoft.com/office/drawing/2014/main" id="{46391F80-334C-410F-A123-84905635CD6C}"/>
                </a:ext>
              </a:extLst>
            </p:cNvPr>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781;p63">
            <a:extLst>
              <a:ext uri="{FF2B5EF4-FFF2-40B4-BE49-F238E27FC236}">
                <a16:creationId xmlns:a16="http://schemas.microsoft.com/office/drawing/2014/main" id="{B08B463C-DC52-4D77-85AC-D204EFC972F5}"/>
              </a:ext>
            </a:extLst>
          </p:cNvPr>
          <p:cNvSpPr txBox="1">
            <a:spLocks/>
          </p:cNvSpPr>
          <p:nvPr/>
        </p:nvSpPr>
        <p:spPr>
          <a:xfrm>
            <a:off x="3165831" y="1057613"/>
            <a:ext cx="1916700"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1. Login into system</a:t>
            </a:r>
          </a:p>
        </p:txBody>
      </p:sp>
      <p:pic>
        <p:nvPicPr>
          <p:cNvPr id="36" name="Picture 35">
            <a:extLst>
              <a:ext uri="{FF2B5EF4-FFF2-40B4-BE49-F238E27FC236}">
                <a16:creationId xmlns:a16="http://schemas.microsoft.com/office/drawing/2014/main" id="{6E574C6D-E363-47D3-A989-D0265C24D32A}"/>
              </a:ext>
            </a:extLst>
          </p:cNvPr>
          <p:cNvPicPr>
            <a:picLocks noChangeAspect="1"/>
          </p:cNvPicPr>
          <p:nvPr/>
        </p:nvPicPr>
        <p:blipFill>
          <a:blip r:embed="rId3"/>
          <a:stretch>
            <a:fillRect/>
          </a:stretch>
        </p:blipFill>
        <p:spPr>
          <a:xfrm>
            <a:off x="5170597" y="371864"/>
            <a:ext cx="1410337" cy="840223"/>
          </a:xfrm>
          <a:prstGeom prst="rect">
            <a:avLst/>
          </a:prstGeom>
        </p:spPr>
      </p:pic>
      <p:sp>
        <p:nvSpPr>
          <p:cNvPr id="38" name="Google Shape;781;p63">
            <a:extLst>
              <a:ext uri="{FF2B5EF4-FFF2-40B4-BE49-F238E27FC236}">
                <a16:creationId xmlns:a16="http://schemas.microsoft.com/office/drawing/2014/main" id="{E44C9EAA-60AD-4ABE-955D-DA2488243AC6}"/>
              </a:ext>
            </a:extLst>
          </p:cNvPr>
          <p:cNvSpPr txBox="1">
            <a:spLocks/>
          </p:cNvSpPr>
          <p:nvPr/>
        </p:nvSpPr>
        <p:spPr>
          <a:xfrm>
            <a:off x="6580934" y="475673"/>
            <a:ext cx="1117752"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2. Get on Store Screen</a:t>
            </a:r>
          </a:p>
        </p:txBody>
      </p:sp>
      <p:pic>
        <p:nvPicPr>
          <p:cNvPr id="39" name="Picture 38">
            <a:extLst>
              <a:ext uri="{FF2B5EF4-FFF2-40B4-BE49-F238E27FC236}">
                <a16:creationId xmlns:a16="http://schemas.microsoft.com/office/drawing/2014/main" id="{6FA42AF4-DB89-4136-8568-EDF7ADE71758}"/>
              </a:ext>
            </a:extLst>
          </p:cNvPr>
          <p:cNvPicPr>
            <a:picLocks noChangeAspect="1"/>
          </p:cNvPicPr>
          <p:nvPr/>
        </p:nvPicPr>
        <p:blipFill>
          <a:blip r:embed="rId4"/>
          <a:stretch>
            <a:fillRect/>
          </a:stretch>
        </p:blipFill>
        <p:spPr>
          <a:xfrm>
            <a:off x="5733137" y="1961682"/>
            <a:ext cx="1555322" cy="926356"/>
          </a:xfrm>
          <a:prstGeom prst="rect">
            <a:avLst/>
          </a:prstGeom>
        </p:spPr>
      </p:pic>
      <p:sp>
        <p:nvSpPr>
          <p:cNvPr id="40" name="Google Shape;781;p63">
            <a:extLst>
              <a:ext uri="{FF2B5EF4-FFF2-40B4-BE49-F238E27FC236}">
                <a16:creationId xmlns:a16="http://schemas.microsoft.com/office/drawing/2014/main" id="{5119034E-27DA-4E6E-98F9-FBA981336DBC}"/>
              </a:ext>
            </a:extLst>
          </p:cNvPr>
          <p:cNvSpPr txBox="1">
            <a:spLocks/>
          </p:cNvSpPr>
          <p:nvPr/>
        </p:nvSpPr>
        <p:spPr>
          <a:xfrm>
            <a:off x="5556440" y="2835732"/>
            <a:ext cx="2048988"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3. Get on Area Screen</a:t>
            </a:r>
          </a:p>
        </p:txBody>
      </p:sp>
      <p:sp>
        <p:nvSpPr>
          <p:cNvPr id="41" name="Google Shape;781;p63">
            <a:extLst>
              <a:ext uri="{FF2B5EF4-FFF2-40B4-BE49-F238E27FC236}">
                <a16:creationId xmlns:a16="http://schemas.microsoft.com/office/drawing/2014/main" id="{AD88C33B-E7DE-4461-8FFD-ED7F11D83A9C}"/>
              </a:ext>
            </a:extLst>
          </p:cNvPr>
          <p:cNvSpPr txBox="1">
            <a:spLocks/>
          </p:cNvSpPr>
          <p:nvPr/>
        </p:nvSpPr>
        <p:spPr>
          <a:xfrm>
            <a:off x="1165644" y="1716280"/>
            <a:ext cx="1916700"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a:t>User</a:t>
            </a:r>
          </a:p>
        </p:txBody>
      </p:sp>
      <p:pic>
        <p:nvPicPr>
          <p:cNvPr id="42" name="Picture 41">
            <a:extLst>
              <a:ext uri="{FF2B5EF4-FFF2-40B4-BE49-F238E27FC236}">
                <a16:creationId xmlns:a16="http://schemas.microsoft.com/office/drawing/2014/main" id="{48557460-4C3C-4DED-9785-B6CBA7A55A31}"/>
              </a:ext>
            </a:extLst>
          </p:cNvPr>
          <p:cNvPicPr>
            <a:picLocks noChangeAspect="1"/>
          </p:cNvPicPr>
          <p:nvPr/>
        </p:nvPicPr>
        <p:blipFill>
          <a:blip r:embed="rId5"/>
          <a:stretch>
            <a:fillRect/>
          </a:stretch>
        </p:blipFill>
        <p:spPr>
          <a:xfrm>
            <a:off x="3202289" y="1946784"/>
            <a:ext cx="1544055" cy="913115"/>
          </a:xfrm>
          <a:prstGeom prst="rect">
            <a:avLst/>
          </a:prstGeom>
        </p:spPr>
      </p:pic>
      <p:sp>
        <p:nvSpPr>
          <p:cNvPr id="43" name="Google Shape;781;p63">
            <a:extLst>
              <a:ext uri="{FF2B5EF4-FFF2-40B4-BE49-F238E27FC236}">
                <a16:creationId xmlns:a16="http://schemas.microsoft.com/office/drawing/2014/main" id="{4132A912-2C9C-46E8-A3A4-64C44D4A8348}"/>
              </a:ext>
            </a:extLst>
          </p:cNvPr>
          <p:cNvSpPr txBox="1">
            <a:spLocks/>
          </p:cNvSpPr>
          <p:nvPr/>
        </p:nvSpPr>
        <p:spPr>
          <a:xfrm>
            <a:off x="1415620" y="2590500"/>
            <a:ext cx="1909865"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4. Choose camera</a:t>
            </a:r>
          </a:p>
        </p:txBody>
      </p:sp>
      <p:pic>
        <p:nvPicPr>
          <p:cNvPr id="44" name="Picture 43">
            <a:extLst>
              <a:ext uri="{FF2B5EF4-FFF2-40B4-BE49-F238E27FC236}">
                <a16:creationId xmlns:a16="http://schemas.microsoft.com/office/drawing/2014/main" id="{5787CCA1-BBD4-473F-B4B8-C69A70FA594A}"/>
              </a:ext>
            </a:extLst>
          </p:cNvPr>
          <p:cNvPicPr>
            <a:picLocks noChangeAspect="1"/>
          </p:cNvPicPr>
          <p:nvPr/>
        </p:nvPicPr>
        <p:blipFill>
          <a:blip r:embed="rId6"/>
          <a:stretch>
            <a:fillRect/>
          </a:stretch>
        </p:blipFill>
        <p:spPr>
          <a:xfrm>
            <a:off x="3325485" y="3713273"/>
            <a:ext cx="1399196" cy="839933"/>
          </a:xfrm>
          <a:prstGeom prst="rect">
            <a:avLst/>
          </a:prstGeom>
        </p:spPr>
      </p:pic>
      <p:sp>
        <p:nvSpPr>
          <p:cNvPr id="45" name="Google Shape;781;p63">
            <a:extLst>
              <a:ext uri="{FF2B5EF4-FFF2-40B4-BE49-F238E27FC236}">
                <a16:creationId xmlns:a16="http://schemas.microsoft.com/office/drawing/2014/main" id="{D8D04BAC-E27C-4B6A-AC3E-307B4FFF4336}"/>
              </a:ext>
            </a:extLst>
          </p:cNvPr>
          <p:cNvSpPr txBox="1">
            <a:spLocks/>
          </p:cNvSpPr>
          <p:nvPr/>
        </p:nvSpPr>
        <p:spPr>
          <a:xfrm>
            <a:off x="4836198" y="3759003"/>
            <a:ext cx="1236416"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5. See Camera Stream and Data Analysis</a:t>
            </a:r>
          </a:p>
        </p:txBody>
      </p:sp>
    </p:spTree>
    <p:extLst>
      <p:ext uri="{BB962C8B-B14F-4D97-AF65-F5344CB8AC3E}">
        <p14:creationId xmlns:p14="http://schemas.microsoft.com/office/powerpoint/2010/main" val="2929498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500"/>
                                        <p:tgtEl>
                                          <p:spTgt spid="3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500"/>
                                        <p:tgtEl>
                                          <p:spTgt spid="3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500"/>
                                        <p:tgtEl>
                                          <p:spTgt spid="4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500"/>
                                        <p:tgtEl>
                                          <p:spTgt spid="3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2"/>
                                        </p:tgtEl>
                                        <p:attrNameLst>
                                          <p:attrName>style.visibility</p:attrName>
                                        </p:attrNameLst>
                                      </p:cBhvr>
                                      <p:to>
                                        <p:strVal val="visible"/>
                                      </p:to>
                                    </p:set>
                                    <p:animEffect transition="in" filter="fade">
                                      <p:cBhvr>
                                        <p:cTn id="40" dur="500"/>
                                        <p:tgtEl>
                                          <p:spTgt spid="42"/>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43"/>
                                        </p:tgtEl>
                                        <p:attrNameLst>
                                          <p:attrName>style.visibility</p:attrName>
                                        </p:attrNameLst>
                                      </p:cBhvr>
                                      <p:to>
                                        <p:strVal val="visible"/>
                                      </p:to>
                                    </p:set>
                                    <p:animEffect transition="in" filter="fade">
                                      <p:cBhvr>
                                        <p:cTn id="45" dur="500"/>
                                        <p:tgtEl>
                                          <p:spTgt spid="43"/>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45"/>
                                        </p:tgtEl>
                                        <p:attrNameLst>
                                          <p:attrName>style.visibility</p:attrName>
                                        </p:attrNameLst>
                                      </p:cBhvr>
                                      <p:to>
                                        <p:strVal val="visible"/>
                                      </p:to>
                                    </p:set>
                                    <p:animEffect transition="in" filter="fade">
                                      <p:cBhvr>
                                        <p:cTn id="50" dur="500"/>
                                        <p:tgtEl>
                                          <p:spTgt spid="4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fade">
                                      <p:cBhvr>
                                        <p:cTn id="5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8" grpId="0"/>
      <p:bldP spid="40" grpId="0"/>
      <p:bldP spid="41" grpId="0"/>
      <p:bldP spid="43" grpId="0"/>
      <p:bldP spid="4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749100" y="500825"/>
            <a:ext cx="83949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Problems</a:t>
            </a:r>
            <a:endParaRPr dirty="0"/>
          </a:p>
        </p:txBody>
      </p:sp>
      <p:pic>
        <p:nvPicPr>
          <p:cNvPr id="4" name="Picture 3">
            <a:extLst>
              <a:ext uri="{FF2B5EF4-FFF2-40B4-BE49-F238E27FC236}">
                <a16:creationId xmlns:a16="http://schemas.microsoft.com/office/drawing/2014/main" id="{F981647A-4D8A-41F6-91BB-9A4C35B945C6}"/>
              </a:ext>
            </a:extLst>
          </p:cNvPr>
          <p:cNvPicPr>
            <a:picLocks noChangeAspect="1"/>
          </p:cNvPicPr>
          <p:nvPr/>
        </p:nvPicPr>
        <p:blipFill>
          <a:blip r:embed="rId3"/>
          <a:stretch>
            <a:fillRect/>
          </a:stretch>
        </p:blipFill>
        <p:spPr>
          <a:xfrm>
            <a:off x="394258" y="1736166"/>
            <a:ext cx="3753816" cy="2815362"/>
          </a:xfrm>
          <a:prstGeom prst="rect">
            <a:avLst/>
          </a:prstGeom>
        </p:spPr>
      </p:pic>
      <p:pic>
        <p:nvPicPr>
          <p:cNvPr id="6" name="Picture 5">
            <a:extLst>
              <a:ext uri="{FF2B5EF4-FFF2-40B4-BE49-F238E27FC236}">
                <a16:creationId xmlns:a16="http://schemas.microsoft.com/office/drawing/2014/main" id="{1589C95F-4D46-4607-8C68-AC6F7ADD8D7F}"/>
              </a:ext>
            </a:extLst>
          </p:cNvPr>
          <p:cNvPicPr>
            <a:picLocks noChangeAspect="1"/>
          </p:cNvPicPr>
          <p:nvPr/>
        </p:nvPicPr>
        <p:blipFill>
          <a:blip r:embed="rId4"/>
          <a:stretch>
            <a:fillRect/>
          </a:stretch>
        </p:blipFill>
        <p:spPr>
          <a:xfrm>
            <a:off x="4378651" y="1736166"/>
            <a:ext cx="4482197" cy="2815362"/>
          </a:xfrm>
          <a:prstGeom prst="rect">
            <a:avLst/>
          </a:prstGeom>
        </p:spPr>
      </p:pic>
    </p:spTree>
    <p:extLst>
      <p:ext uri="{BB962C8B-B14F-4D97-AF65-F5344CB8AC3E}">
        <p14:creationId xmlns:p14="http://schemas.microsoft.com/office/powerpoint/2010/main" val="1150203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5" name="Google Shape;325;p45"/>
          <p:cNvSpPr txBox="1">
            <a:spLocks noGrp="1"/>
          </p:cNvSpPr>
          <p:nvPr>
            <p:ph type="ctrTitle"/>
          </p:nvPr>
        </p:nvSpPr>
        <p:spPr>
          <a:xfrm flipH="1">
            <a:off x="355600" y="2236500"/>
            <a:ext cx="3956100" cy="67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01. INTRODUCTION</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4918" y="1235413"/>
            <a:ext cx="4066163" cy="2694562"/>
          </a:xfrm>
          <a:prstGeom prst="rect">
            <a:avLst/>
          </a:prstGeom>
        </p:spPr>
      </p:pic>
    </p:spTree>
    <p:extLst>
      <p:ext uri="{BB962C8B-B14F-4D97-AF65-F5344CB8AC3E}">
        <p14:creationId xmlns:p14="http://schemas.microsoft.com/office/powerpoint/2010/main" val="18549991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749100" y="500825"/>
            <a:ext cx="83949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Solution</a:t>
            </a:r>
            <a:endParaRPr dirty="0"/>
          </a:p>
        </p:txBody>
      </p:sp>
      <p:pic>
        <p:nvPicPr>
          <p:cNvPr id="9" name="Picture 8">
            <a:extLst>
              <a:ext uri="{FF2B5EF4-FFF2-40B4-BE49-F238E27FC236}">
                <a16:creationId xmlns:a16="http://schemas.microsoft.com/office/drawing/2014/main" id="{8D209BFE-664A-46A7-8B0F-3C0EF0DA195B}"/>
              </a:ext>
            </a:extLst>
          </p:cNvPr>
          <p:cNvPicPr>
            <a:picLocks noChangeAspect="1"/>
          </p:cNvPicPr>
          <p:nvPr/>
        </p:nvPicPr>
        <p:blipFill>
          <a:blip r:embed="rId3"/>
          <a:stretch>
            <a:fillRect/>
          </a:stretch>
        </p:blipFill>
        <p:spPr>
          <a:xfrm>
            <a:off x="749100" y="1276403"/>
            <a:ext cx="3416174" cy="1591937"/>
          </a:xfrm>
          <a:prstGeom prst="rect">
            <a:avLst/>
          </a:prstGeom>
        </p:spPr>
      </p:pic>
      <p:pic>
        <p:nvPicPr>
          <p:cNvPr id="11" name="Picture 10">
            <a:extLst>
              <a:ext uri="{FF2B5EF4-FFF2-40B4-BE49-F238E27FC236}">
                <a16:creationId xmlns:a16="http://schemas.microsoft.com/office/drawing/2014/main" id="{3A28B45D-16F0-4D3C-812E-EF26D675DAF7}"/>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946550" y="836075"/>
            <a:ext cx="2315391" cy="1985090"/>
          </a:xfrm>
          <a:prstGeom prst="rect">
            <a:avLst/>
          </a:prstGeom>
          <a:noFill/>
          <a:ln>
            <a:noFill/>
          </a:ln>
        </p:spPr>
      </p:pic>
      <p:pic>
        <p:nvPicPr>
          <p:cNvPr id="12" name="Picture 11" descr="HÃ¬nh áº£nh">
            <a:extLst>
              <a:ext uri="{FF2B5EF4-FFF2-40B4-BE49-F238E27FC236}">
                <a16:creationId xmlns:a16="http://schemas.microsoft.com/office/drawing/2014/main" id="{00D99155-CD78-49BC-B9F7-4B27069E4375}"/>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1219720" y="3023361"/>
            <a:ext cx="6331879" cy="1883009"/>
          </a:xfrm>
          <a:prstGeom prst="rect">
            <a:avLst/>
          </a:prstGeom>
          <a:noFill/>
          <a:ln>
            <a:noFill/>
          </a:ln>
        </p:spPr>
      </p:pic>
    </p:spTree>
    <p:extLst>
      <p:ext uri="{BB962C8B-B14F-4D97-AF65-F5344CB8AC3E}">
        <p14:creationId xmlns:p14="http://schemas.microsoft.com/office/powerpoint/2010/main" val="12138936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1"/>
          <p:cNvSpPr txBox="1">
            <a:spLocks noGrp="1"/>
          </p:cNvSpPr>
          <p:nvPr>
            <p:ph type="ctrTitle"/>
          </p:nvPr>
        </p:nvSpPr>
        <p:spPr>
          <a:xfrm flipH="1">
            <a:off x="749100" y="500825"/>
            <a:ext cx="83949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Solution</a:t>
            </a:r>
            <a:endParaRPr dirty="0"/>
          </a:p>
        </p:txBody>
      </p:sp>
      <p:pic>
        <p:nvPicPr>
          <p:cNvPr id="7" name="Picture 6">
            <a:extLst>
              <a:ext uri="{FF2B5EF4-FFF2-40B4-BE49-F238E27FC236}">
                <a16:creationId xmlns:a16="http://schemas.microsoft.com/office/drawing/2014/main" id="{63A5F8A2-41FC-4301-AE82-D16F1D268BD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17217" y="1308556"/>
            <a:ext cx="1272540" cy="1272540"/>
          </a:xfrm>
          <a:prstGeom prst="rect">
            <a:avLst/>
          </a:prstGeom>
          <a:noFill/>
          <a:ln>
            <a:noFill/>
          </a:ln>
        </p:spPr>
      </p:pic>
      <p:pic>
        <p:nvPicPr>
          <p:cNvPr id="8" name="Picture 7">
            <a:extLst>
              <a:ext uri="{FF2B5EF4-FFF2-40B4-BE49-F238E27FC236}">
                <a16:creationId xmlns:a16="http://schemas.microsoft.com/office/drawing/2014/main" id="{D112499C-D3CD-4549-A661-40595FB48568}"/>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817217" y="4077368"/>
            <a:ext cx="4557709" cy="381000"/>
          </a:xfrm>
          <a:prstGeom prst="rect">
            <a:avLst/>
          </a:prstGeom>
          <a:noFill/>
          <a:ln>
            <a:noFill/>
          </a:ln>
        </p:spPr>
      </p:pic>
      <p:pic>
        <p:nvPicPr>
          <p:cNvPr id="10" name="Picture 9">
            <a:extLst>
              <a:ext uri="{FF2B5EF4-FFF2-40B4-BE49-F238E27FC236}">
                <a16:creationId xmlns:a16="http://schemas.microsoft.com/office/drawing/2014/main" id="{58951636-5C30-41F6-98EA-17F26E6BA401}"/>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6193411" y="1214257"/>
            <a:ext cx="2598420" cy="1461135"/>
          </a:xfrm>
          <a:prstGeom prst="rect">
            <a:avLst/>
          </a:prstGeom>
          <a:noFill/>
          <a:ln>
            <a:noFill/>
          </a:ln>
        </p:spPr>
      </p:pic>
      <p:sp>
        <p:nvSpPr>
          <p:cNvPr id="2" name="Arrow: Right 1">
            <a:extLst>
              <a:ext uri="{FF2B5EF4-FFF2-40B4-BE49-F238E27FC236}">
                <a16:creationId xmlns:a16="http://schemas.microsoft.com/office/drawing/2014/main" id="{2C4EC52D-2D84-4A91-A68E-8B8289887836}"/>
              </a:ext>
            </a:extLst>
          </p:cNvPr>
          <p:cNvSpPr/>
          <p:nvPr/>
        </p:nvSpPr>
        <p:spPr>
          <a:xfrm>
            <a:off x="2157996" y="1830968"/>
            <a:ext cx="544261" cy="2277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 name="Picture 3">
            <a:extLst>
              <a:ext uri="{FF2B5EF4-FFF2-40B4-BE49-F238E27FC236}">
                <a16:creationId xmlns:a16="http://schemas.microsoft.com/office/drawing/2014/main" id="{DCFD4DCD-28F8-4509-84F7-1E06C43F1FED}"/>
              </a:ext>
            </a:extLst>
          </p:cNvPr>
          <p:cNvPicPr>
            <a:picLocks noChangeAspect="1"/>
          </p:cNvPicPr>
          <p:nvPr/>
        </p:nvPicPr>
        <p:blipFill>
          <a:blip r:embed="rId6"/>
          <a:stretch>
            <a:fillRect/>
          </a:stretch>
        </p:blipFill>
        <p:spPr>
          <a:xfrm>
            <a:off x="2868198" y="1171325"/>
            <a:ext cx="2438611" cy="1546994"/>
          </a:xfrm>
          <a:prstGeom prst="rect">
            <a:avLst/>
          </a:prstGeom>
        </p:spPr>
      </p:pic>
      <p:sp>
        <p:nvSpPr>
          <p:cNvPr id="13" name="Arrow: Right 12">
            <a:extLst>
              <a:ext uri="{FF2B5EF4-FFF2-40B4-BE49-F238E27FC236}">
                <a16:creationId xmlns:a16="http://schemas.microsoft.com/office/drawing/2014/main" id="{9F6E986E-AD69-4FCA-864A-32638A316D06}"/>
              </a:ext>
            </a:extLst>
          </p:cNvPr>
          <p:cNvSpPr/>
          <p:nvPr/>
        </p:nvSpPr>
        <p:spPr>
          <a:xfrm>
            <a:off x="5472750" y="1893709"/>
            <a:ext cx="544261" cy="2277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Picture 13">
            <a:extLst>
              <a:ext uri="{FF2B5EF4-FFF2-40B4-BE49-F238E27FC236}">
                <a16:creationId xmlns:a16="http://schemas.microsoft.com/office/drawing/2014/main" id="{733DB5BC-4A09-4155-A37A-C24663360EB2}"/>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6193411" y="3196453"/>
            <a:ext cx="2606040" cy="1465580"/>
          </a:xfrm>
          <a:prstGeom prst="rect">
            <a:avLst/>
          </a:prstGeom>
          <a:noFill/>
          <a:ln>
            <a:noFill/>
          </a:ln>
        </p:spPr>
      </p:pic>
      <p:sp>
        <p:nvSpPr>
          <p:cNvPr id="5" name="Arrow: Down 4">
            <a:extLst>
              <a:ext uri="{FF2B5EF4-FFF2-40B4-BE49-F238E27FC236}">
                <a16:creationId xmlns:a16="http://schemas.microsoft.com/office/drawing/2014/main" id="{10235BE1-78C5-42A5-A46E-97331D5DF3AE}"/>
              </a:ext>
            </a:extLst>
          </p:cNvPr>
          <p:cNvSpPr/>
          <p:nvPr/>
        </p:nvSpPr>
        <p:spPr>
          <a:xfrm>
            <a:off x="7349319" y="2790967"/>
            <a:ext cx="259308" cy="32072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TextBox 15">
            <a:extLst>
              <a:ext uri="{FF2B5EF4-FFF2-40B4-BE49-F238E27FC236}">
                <a16:creationId xmlns:a16="http://schemas.microsoft.com/office/drawing/2014/main" id="{FF027FFE-A295-4E32-B99E-5464FC03468D}"/>
              </a:ext>
            </a:extLst>
          </p:cNvPr>
          <p:cNvSpPr txBox="1"/>
          <p:nvPr/>
        </p:nvSpPr>
        <p:spPr>
          <a:xfrm>
            <a:off x="812043" y="3668338"/>
            <a:ext cx="1409360" cy="369332"/>
          </a:xfrm>
          <a:prstGeom prst="rect">
            <a:avLst/>
          </a:prstGeom>
          <a:noFill/>
        </p:spPr>
        <p:txBody>
          <a:bodyPr wrap="none" rtlCol="0">
            <a:spAutoFit/>
          </a:bodyPr>
          <a:lstStyle/>
          <a:p>
            <a:r>
              <a:rPr kumimoji="1" lang="en-US" altLang="ja-JP" sz="1800" dirty="0">
                <a:solidFill>
                  <a:schemeClr val="bg1"/>
                </a:solidFill>
                <a:latin typeface="Squada One" panose="020B0600070205080204" charset="0"/>
              </a:rPr>
              <a:t>Color Heatmap</a:t>
            </a:r>
            <a:endParaRPr kumimoji="1" lang="ja-JP" altLang="en-US" sz="1800" dirty="0">
              <a:solidFill>
                <a:schemeClr val="bg1"/>
              </a:solidFill>
              <a:latin typeface="Squada One" panose="020B0600070205080204" charset="0"/>
            </a:endParaRPr>
          </a:p>
        </p:txBody>
      </p:sp>
      <p:sp>
        <p:nvSpPr>
          <p:cNvPr id="21" name="TextBox 20">
            <a:extLst>
              <a:ext uri="{FF2B5EF4-FFF2-40B4-BE49-F238E27FC236}">
                <a16:creationId xmlns:a16="http://schemas.microsoft.com/office/drawing/2014/main" id="{0A9E8120-1AA6-4251-BC6A-5E04F9DBDB82}"/>
              </a:ext>
            </a:extLst>
          </p:cNvPr>
          <p:cNvSpPr txBox="1"/>
          <p:nvPr/>
        </p:nvSpPr>
        <p:spPr>
          <a:xfrm>
            <a:off x="1220090" y="2742358"/>
            <a:ext cx="466794" cy="369332"/>
          </a:xfrm>
          <a:prstGeom prst="rect">
            <a:avLst/>
          </a:prstGeom>
          <a:noFill/>
        </p:spPr>
        <p:txBody>
          <a:bodyPr wrap="none" rtlCol="0">
            <a:spAutoFit/>
          </a:bodyPr>
          <a:lstStyle/>
          <a:p>
            <a:r>
              <a:rPr kumimoji="1" lang="en-US" altLang="ja-JP" sz="1800" dirty="0">
                <a:solidFill>
                  <a:schemeClr val="bg1"/>
                </a:solidFill>
                <a:latin typeface="Squada One" panose="020B0600070205080204" charset="0"/>
              </a:rPr>
              <a:t>Dot</a:t>
            </a:r>
            <a:endParaRPr kumimoji="1" lang="ja-JP" altLang="en-US" sz="1800" dirty="0">
              <a:solidFill>
                <a:schemeClr val="bg1"/>
              </a:solidFill>
              <a:latin typeface="Squada One" panose="020B0600070205080204" charset="0"/>
            </a:endParaRPr>
          </a:p>
        </p:txBody>
      </p:sp>
      <p:sp>
        <p:nvSpPr>
          <p:cNvPr id="22" name="TextBox 21">
            <a:extLst>
              <a:ext uri="{FF2B5EF4-FFF2-40B4-BE49-F238E27FC236}">
                <a16:creationId xmlns:a16="http://schemas.microsoft.com/office/drawing/2014/main" id="{FB2F8D3E-7F2C-4882-A105-F5024BA521ED}"/>
              </a:ext>
            </a:extLst>
          </p:cNvPr>
          <p:cNvSpPr txBox="1"/>
          <p:nvPr/>
        </p:nvSpPr>
        <p:spPr>
          <a:xfrm>
            <a:off x="2949210" y="2742358"/>
            <a:ext cx="2276585" cy="369332"/>
          </a:xfrm>
          <a:prstGeom prst="rect">
            <a:avLst/>
          </a:prstGeom>
          <a:noFill/>
        </p:spPr>
        <p:txBody>
          <a:bodyPr wrap="none" rtlCol="0">
            <a:spAutoFit/>
          </a:bodyPr>
          <a:lstStyle/>
          <a:p>
            <a:r>
              <a:rPr kumimoji="1" lang="en-US" altLang="ja-JP" sz="1800" dirty="0">
                <a:solidFill>
                  <a:schemeClr val="bg1"/>
                </a:solidFill>
                <a:latin typeface="Squada One" panose="020B0600070205080204" charset="0"/>
              </a:rPr>
              <a:t>Output of TensorFlow API</a:t>
            </a:r>
            <a:endParaRPr kumimoji="1" lang="ja-JP" altLang="en-US" sz="1800" dirty="0">
              <a:solidFill>
                <a:schemeClr val="bg1"/>
              </a:solidFill>
              <a:latin typeface="Squada One" panose="020B0600070205080204" charset="0"/>
            </a:endParaRPr>
          </a:p>
        </p:txBody>
      </p:sp>
    </p:spTree>
    <p:extLst>
      <p:ext uri="{BB962C8B-B14F-4D97-AF65-F5344CB8AC3E}">
        <p14:creationId xmlns:p14="http://schemas.microsoft.com/office/powerpoint/2010/main" val="37124209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FD6A7E8-6CB2-4DFE-A59D-1169C876A7E8}"/>
              </a:ext>
            </a:extLst>
          </p:cNvPr>
          <p:cNvSpPr>
            <a:spLocks noGrp="1"/>
          </p:cNvSpPr>
          <p:nvPr>
            <p:ph type="ctrTitle"/>
          </p:nvPr>
        </p:nvSpPr>
        <p:spPr>
          <a:xfrm flipH="1">
            <a:off x="0" y="-68372"/>
            <a:ext cx="8394900" cy="670500"/>
          </a:xfrm>
        </p:spPr>
        <p:txBody>
          <a:bodyPr/>
          <a:lstStyle/>
          <a:p>
            <a:r>
              <a:rPr lang="en-US" altLang="ja-JP" sz="3000" dirty="0"/>
              <a:t>Scenario: </a:t>
            </a:r>
            <a:r>
              <a:rPr lang="en-US" sz="3000" dirty="0"/>
              <a:t>View Preview Heatmap</a:t>
            </a:r>
          </a:p>
        </p:txBody>
      </p:sp>
      <p:grpSp>
        <p:nvGrpSpPr>
          <p:cNvPr id="4" name="Google Shape;790;p63">
            <a:extLst>
              <a:ext uri="{FF2B5EF4-FFF2-40B4-BE49-F238E27FC236}">
                <a16:creationId xmlns:a16="http://schemas.microsoft.com/office/drawing/2014/main" id="{D4E91D90-57A5-4AD1-A63B-02A9AC35B752}"/>
              </a:ext>
            </a:extLst>
          </p:cNvPr>
          <p:cNvGrpSpPr/>
          <p:nvPr/>
        </p:nvGrpSpPr>
        <p:grpSpPr>
          <a:xfrm>
            <a:off x="2660073" y="1193937"/>
            <a:ext cx="5277468" cy="3882308"/>
            <a:chOff x="2613858" y="1523425"/>
            <a:chExt cx="3920691" cy="2884211"/>
          </a:xfrm>
        </p:grpSpPr>
        <p:grpSp>
          <p:nvGrpSpPr>
            <p:cNvPr id="5" name="Google Shape;791;p63">
              <a:extLst>
                <a:ext uri="{FF2B5EF4-FFF2-40B4-BE49-F238E27FC236}">
                  <a16:creationId xmlns:a16="http://schemas.microsoft.com/office/drawing/2014/main" id="{FC5EA8A1-B97F-4EC1-97AB-F10E0C329199}"/>
                </a:ext>
              </a:extLst>
            </p:cNvPr>
            <p:cNvGrpSpPr/>
            <p:nvPr/>
          </p:nvGrpSpPr>
          <p:grpSpPr>
            <a:xfrm>
              <a:off x="2613858" y="1523425"/>
              <a:ext cx="3920691" cy="2884211"/>
              <a:chOff x="2613858" y="1523425"/>
              <a:chExt cx="3920691" cy="2884211"/>
            </a:xfrm>
          </p:grpSpPr>
          <p:sp>
            <p:nvSpPr>
              <p:cNvPr id="14" name="Google Shape;792;p63">
                <a:extLst>
                  <a:ext uri="{FF2B5EF4-FFF2-40B4-BE49-F238E27FC236}">
                    <a16:creationId xmlns:a16="http://schemas.microsoft.com/office/drawing/2014/main" id="{5F722F67-691A-4022-ACB2-C827956EFE6E}"/>
                  </a:ext>
                </a:extLst>
              </p:cNvPr>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 name="Google Shape;793;p63">
                <a:extLst>
                  <a:ext uri="{FF2B5EF4-FFF2-40B4-BE49-F238E27FC236}">
                    <a16:creationId xmlns:a16="http://schemas.microsoft.com/office/drawing/2014/main" id="{D030F337-FCCC-4061-8055-17549F9C6A35}"/>
                  </a:ext>
                </a:extLst>
              </p:cNvPr>
              <p:cNvCxnSpPr/>
              <p:nvPr/>
            </p:nvCxnSpPr>
            <p:spPr>
              <a:xfrm>
                <a:off x="5045464" y="1523425"/>
                <a:ext cx="0" cy="181200"/>
              </a:xfrm>
              <a:prstGeom prst="straightConnector1">
                <a:avLst/>
              </a:prstGeom>
              <a:noFill/>
              <a:ln w="19050" cap="flat" cmpd="sng">
                <a:solidFill>
                  <a:srgbClr val="FFFFFF"/>
                </a:solidFill>
                <a:prstDash val="solid"/>
                <a:round/>
                <a:headEnd type="diamond" w="med" len="med"/>
                <a:tailEnd type="none" w="med" len="med"/>
              </a:ln>
            </p:spPr>
          </p:cxnSp>
          <p:sp>
            <p:nvSpPr>
              <p:cNvPr id="16" name="Google Shape;794;p63">
                <a:extLst>
                  <a:ext uri="{FF2B5EF4-FFF2-40B4-BE49-F238E27FC236}">
                    <a16:creationId xmlns:a16="http://schemas.microsoft.com/office/drawing/2014/main" id="{478513A9-AA62-4809-9C6B-95E591F42C3D}"/>
                  </a:ext>
                </a:extLst>
              </p:cNvPr>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95;p63">
                <a:extLst>
                  <a:ext uri="{FF2B5EF4-FFF2-40B4-BE49-F238E27FC236}">
                    <a16:creationId xmlns:a16="http://schemas.microsoft.com/office/drawing/2014/main" id="{05B0AD49-BC13-4ABD-8C2E-06E5B691D0E9}"/>
                  </a:ext>
                </a:extLst>
              </p:cNvPr>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96;p63">
                <a:extLst>
                  <a:ext uri="{FF2B5EF4-FFF2-40B4-BE49-F238E27FC236}">
                    <a16:creationId xmlns:a16="http://schemas.microsoft.com/office/drawing/2014/main" id="{B9A3722C-925E-4E66-9102-E16DFF85349D}"/>
                  </a:ext>
                </a:extLst>
              </p:cNvPr>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97;p63">
                <a:extLst>
                  <a:ext uri="{FF2B5EF4-FFF2-40B4-BE49-F238E27FC236}">
                    <a16:creationId xmlns:a16="http://schemas.microsoft.com/office/drawing/2014/main" id="{60AE5C76-2673-4861-92ED-73800C9B90EB}"/>
                  </a:ext>
                </a:extLst>
              </p:cNvPr>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798;p63">
                <a:extLst>
                  <a:ext uri="{FF2B5EF4-FFF2-40B4-BE49-F238E27FC236}">
                    <a16:creationId xmlns:a16="http://schemas.microsoft.com/office/drawing/2014/main" id="{6A29B8A3-1A05-4DDB-955A-1A9927ED19A7}"/>
                  </a:ext>
                </a:extLst>
              </p:cNvPr>
              <p:cNvCxnSpPr/>
              <p:nvPr/>
            </p:nvCxnSpPr>
            <p:spPr>
              <a:xfrm rot="10800000">
                <a:off x="6107000" y="2426400"/>
                <a:ext cx="217200" cy="0"/>
              </a:xfrm>
              <a:prstGeom prst="straightConnector1">
                <a:avLst/>
              </a:prstGeom>
              <a:noFill/>
              <a:ln w="19050" cap="flat" cmpd="sng">
                <a:solidFill>
                  <a:srgbClr val="FFFFFF"/>
                </a:solidFill>
                <a:prstDash val="solid"/>
                <a:round/>
                <a:headEnd type="none" w="med" len="med"/>
                <a:tailEnd type="diamond" w="med" len="med"/>
              </a:ln>
            </p:spPr>
          </p:cxnSp>
          <p:cxnSp>
            <p:nvCxnSpPr>
              <p:cNvPr id="21" name="Google Shape;799;p63">
                <a:extLst>
                  <a:ext uri="{FF2B5EF4-FFF2-40B4-BE49-F238E27FC236}">
                    <a16:creationId xmlns:a16="http://schemas.microsoft.com/office/drawing/2014/main" id="{41E6DBBB-0070-4E5C-9C3B-7DB4309AC53E}"/>
                  </a:ext>
                </a:extLst>
              </p:cNvPr>
              <p:cNvCxnSpPr/>
              <p:nvPr/>
            </p:nvCxnSpPr>
            <p:spPr>
              <a:xfrm>
                <a:off x="3554714" y="2752425"/>
                <a:ext cx="0" cy="181200"/>
              </a:xfrm>
              <a:prstGeom prst="straightConnector1">
                <a:avLst/>
              </a:prstGeom>
              <a:noFill/>
              <a:ln w="19050" cap="flat" cmpd="sng">
                <a:solidFill>
                  <a:srgbClr val="FFFFFF"/>
                </a:solidFill>
                <a:prstDash val="solid"/>
                <a:round/>
                <a:headEnd type="diamond" w="med" len="med"/>
                <a:tailEnd type="none" w="med" len="med"/>
              </a:ln>
            </p:spPr>
          </p:cxnSp>
          <p:cxnSp>
            <p:nvCxnSpPr>
              <p:cNvPr id="22" name="Google Shape;800;p63">
                <a:extLst>
                  <a:ext uri="{FF2B5EF4-FFF2-40B4-BE49-F238E27FC236}">
                    <a16:creationId xmlns:a16="http://schemas.microsoft.com/office/drawing/2014/main" id="{A077CF7F-6A42-4545-81B7-88656513842F}"/>
                  </a:ext>
                </a:extLst>
              </p:cNvPr>
              <p:cNvCxnSpPr/>
              <p:nvPr/>
            </p:nvCxnSpPr>
            <p:spPr>
              <a:xfrm rot="10800000">
                <a:off x="2823275" y="3659113"/>
                <a:ext cx="217200" cy="0"/>
              </a:xfrm>
              <a:prstGeom prst="straightConnector1">
                <a:avLst/>
              </a:prstGeom>
              <a:noFill/>
              <a:ln w="19050" cap="flat" cmpd="sng">
                <a:solidFill>
                  <a:srgbClr val="FFFFFF"/>
                </a:solidFill>
                <a:prstDash val="solid"/>
                <a:round/>
                <a:headEnd type="diamond" w="med" len="med"/>
                <a:tailEnd type="none" w="med" len="med"/>
              </a:ln>
            </p:spPr>
          </p:cxnSp>
          <p:cxnSp>
            <p:nvCxnSpPr>
              <p:cNvPr id="23" name="Google Shape;801;p63">
                <a:extLst>
                  <a:ext uri="{FF2B5EF4-FFF2-40B4-BE49-F238E27FC236}">
                    <a16:creationId xmlns:a16="http://schemas.microsoft.com/office/drawing/2014/main" id="{7D89D0B5-399E-4454-B3BA-82DBFFEBB8C6}"/>
                  </a:ext>
                </a:extLst>
              </p:cNvPr>
              <p:cNvCxnSpPr/>
              <p:nvPr/>
            </p:nvCxnSpPr>
            <p:spPr>
              <a:xfrm>
                <a:off x="5342951" y="3984825"/>
                <a:ext cx="0" cy="181200"/>
              </a:xfrm>
              <a:prstGeom prst="straightConnector1">
                <a:avLst/>
              </a:prstGeom>
              <a:noFill/>
              <a:ln w="19050" cap="flat" cmpd="sng">
                <a:solidFill>
                  <a:srgbClr val="FFFFFF"/>
                </a:solidFill>
                <a:prstDash val="solid"/>
                <a:round/>
                <a:headEnd type="diamond" w="med" len="med"/>
                <a:tailEnd type="none" w="med" len="med"/>
              </a:ln>
            </p:spPr>
          </p:cxnSp>
        </p:grpSp>
        <p:grpSp>
          <p:nvGrpSpPr>
            <p:cNvPr id="6" name="Google Shape;802;p63">
              <a:extLst>
                <a:ext uri="{FF2B5EF4-FFF2-40B4-BE49-F238E27FC236}">
                  <a16:creationId xmlns:a16="http://schemas.microsoft.com/office/drawing/2014/main" id="{D34601E3-7AB4-4CC5-A6D6-E3B2F1217F03}"/>
                </a:ext>
              </a:extLst>
            </p:cNvPr>
            <p:cNvGrpSpPr/>
            <p:nvPr/>
          </p:nvGrpSpPr>
          <p:grpSpPr>
            <a:xfrm>
              <a:off x="2691784" y="1805334"/>
              <a:ext cx="3761071" cy="2501708"/>
              <a:chOff x="2691784" y="1805334"/>
              <a:chExt cx="3761071" cy="2501708"/>
            </a:xfrm>
          </p:grpSpPr>
          <p:sp>
            <p:nvSpPr>
              <p:cNvPr id="7" name="Google Shape;803;p63">
                <a:extLst>
                  <a:ext uri="{FF2B5EF4-FFF2-40B4-BE49-F238E27FC236}">
                    <a16:creationId xmlns:a16="http://schemas.microsoft.com/office/drawing/2014/main" id="{74D08367-FB48-49A5-AB27-93AFD3C3D835}"/>
                  </a:ext>
                </a:extLst>
              </p:cNvPr>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04;p63">
                <a:extLst>
                  <a:ext uri="{FF2B5EF4-FFF2-40B4-BE49-F238E27FC236}">
                    <a16:creationId xmlns:a16="http://schemas.microsoft.com/office/drawing/2014/main" id="{A9C8D88F-FE2D-4339-BBC1-B724E041F4BA}"/>
                  </a:ext>
                </a:extLst>
              </p:cNvPr>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05;p63">
                <a:extLst>
                  <a:ext uri="{FF2B5EF4-FFF2-40B4-BE49-F238E27FC236}">
                    <a16:creationId xmlns:a16="http://schemas.microsoft.com/office/drawing/2014/main" id="{F1566F80-8930-4E52-8BA5-C93703104F49}"/>
                  </a:ext>
                </a:extLst>
              </p:cNvPr>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06;p63">
                <a:extLst>
                  <a:ext uri="{FF2B5EF4-FFF2-40B4-BE49-F238E27FC236}">
                    <a16:creationId xmlns:a16="http://schemas.microsoft.com/office/drawing/2014/main" id="{14600CFD-4D10-4F36-A568-9BC9A9DD611B}"/>
                  </a:ext>
                </a:extLst>
              </p:cNvPr>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07;p63">
                <a:extLst>
                  <a:ext uri="{FF2B5EF4-FFF2-40B4-BE49-F238E27FC236}">
                    <a16:creationId xmlns:a16="http://schemas.microsoft.com/office/drawing/2014/main" id="{D19AC4EA-535A-459F-8DB0-69833C1F6F96}"/>
                  </a:ext>
                </a:extLst>
              </p:cNvPr>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08;p63">
                <a:extLst>
                  <a:ext uri="{FF2B5EF4-FFF2-40B4-BE49-F238E27FC236}">
                    <a16:creationId xmlns:a16="http://schemas.microsoft.com/office/drawing/2014/main" id="{9A3C3634-480A-4125-90D2-4D5FF248DFDD}"/>
                  </a:ext>
                </a:extLst>
              </p:cNvPr>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09;p63">
                <a:extLst>
                  <a:ext uri="{FF2B5EF4-FFF2-40B4-BE49-F238E27FC236}">
                    <a16:creationId xmlns:a16="http://schemas.microsoft.com/office/drawing/2014/main" id="{5D38B61F-88FA-466C-A6E3-1EF1C18DDD86}"/>
                  </a:ext>
                </a:extLst>
              </p:cNvPr>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 name="Google Shape;5042;p74">
            <a:extLst>
              <a:ext uri="{FF2B5EF4-FFF2-40B4-BE49-F238E27FC236}">
                <a16:creationId xmlns:a16="http://schemas.microsoft.com/office/drawing/2014/main" id="{9DC727C0-C011-4E25-B48C-0FB6154DA098}"/>
              </a:ext>
            </a:extLst>
          </p:cNvPr>
          <p:cNvGrpSpPr/>
          <p:nvPr/>
        </p:nvGrpSpPr>
        <p:grpSpPr>
          <a:xfrm>
            <a:off x="1621231" y="815367"/>
            <a:ext cx="964067" cy="953692"/>
            <a:chOff x="-64406125" y="3362225"/>
            <a:chExt cx="318225" cy="314800"/>
          </a:xfrm>
          <a:solidFill>
            <a:schemeClr val="bg1"/>
          </a:solidFill>
        </p:grpSpPr>
        <p:sp>
          <p:nvSpPr>
            <p:cNvPr id="25" name="Google Shape;5043;p74">
              <a:extLst>
                <a:ext uri="{FF2B5EF4-FFF2-40B4-BE49-F238E27FC236}">
                  <a16:creationId xmlns:a16="http://schemas.microsoft.com/office/drawing/2014/main" id="{6F1EE68C-0BF9-4271-9ABD-532766E22323}"/>
                </a:ext>
              </a:extLst>
            </p:cNvPr>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044;p74">
              <a:extLst>
                <a:ext uri="{FF2B5EF4-FFF2-40B4-BE49-F238E27FC236}">
                  <a16:creationId xmlns:a16="http://schemas.microsoft.com/office/drawing/2014/main" id="{FE8EBEDF-EE1D-4E35-B2D7-FAD33AC2737D}"/>
                </a:ext>
              </a:extLst>
            </p:cNvPr>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781;p63">
            <a:extLst>
              <a:ext uri="{FF2B5EF4-FFF2-40B4-BE49-F238E27FC236}">
                <a16:creationId xmlns:a16="http://schemas.microsoft.com/office/drawing/2014/main" id="{AB1083E6-AF9D-4B90-963C-520A7DF72A97}"/>
              </a:ext>
            </a:extLst>
          </p:cNvPr>
          <p:cNvSpPr txBox="1">
            <a:spLocks/>
          </p:cNvSpPr>
          <p:nvPr/>
        </p:nvSpPr>
        <p:spPr>
          <a:xfrm>
            <a:off x="3165831" y="1057613"/>
            <a:ext cx="1916700"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1. Login into system</a:t>
            </a:r>
          </a:p>
        </p:txBody>
      </p:sp>
      <p:pic>
        <p:nvPicPr>
          <p:cNvPr id="28" name="Picture 27">
            <a:extLst>
              <a:ext uri="{FF2B5EF4-FFF2-40B4-BE49-F238E27FC236}">
                <a16:creationId xmlns:a16="http://schemas.microsoft.com/office/drawing/2014/main" id="{32A33628-5104-4E96-8F45-5A8794874B11}"/>
              </a:ext>
            </a:extLst>
          </p:cNvPr>
          <p:cNvPicPr>
            <a:picLocks noChangeAspect="1"/>
          </p:cNvPicPr>
          <p:nvPr/>
        </p:nvPicPr>
        <p:blipFill>
          <a:blip r:embed="rId3"/>
          <a:stretch>
            <a:fillRect/>
          </a:stretch>
        </p:blipFill>
        <p:spPr>
          <a:xfrm>
            <a:off x="5054031" y="157678"/>
            <a:ext cx="1618369" cy="964160"/>
          </a:xfrm>
          <a:prstGeom prst="rect">
            <a:avLst/>
          </a:prstGeom>
        </p:spPr>
      </p:pic>
      <p:sp>
        <p:nvSpPr>
          <p:cNvPr id="29" name="Google Shape;781;p63">
            <a:extLst>
              <a:ext uri="{FF2B5EF4-FFF2-40B4-BE49-F238E27FC236}">
                <a16:creationId xmlns:a16="http://schemas.microsoft.com/office/drawing/2014/main" id="{F3EB86AC-CF8D-487E-A998-04D4D1B67416}"/>
              </a:ext>
            </a:extLst>
          </p:cNvPr>
          <p:cNvSpPr txBox="1">
            <a:spLocks/>
          </p:cNvSpPr>
          <p:nvPr/>
        </p:nvSpPr>
        <p:spPr>
          <a:xfrm>
            <a:off x="6580934" y="475673"/>
            <a:ext cx="1117752"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altLang="ja-JP" sz="1400" dirty="0"/>
              <a:t>2. Get on Store Screen</a:t>
            </a:r>
          </a:p>
        </p:txBody>
      </p:sp>
      <p:pic>
        <p:nvPicPr>
          <p:cNvPr id="30" name="Picture 29">
            <a:extLst>
              <a:ext uri="{FF2B5EF4-FFF2-40B4-BE49-F238E27FC236}">
                <a16:creationId xmlns:a16="http://schemas.microsoft.com/office/drawing/2014/main" id="{B1BFD07B-1226-4545-A856-3109435416C5}"/>
              </a:ext>
            </a:extLst>
          </p:cNvPr>
          <p:cNvPicPr>
            <a:picLocks noChangeAspect="1"/>
          </p:cNvPicPr>
          <p:nvPr/>
        </p:nvPicPr>
        <p:blipFill>
          <a:blip r:embed="rId4"/>
          <a:stretch>
            <a:fillRect/>
          </a:stretch>
        </p:blipFill>
        <p:spPr>
          <a:xfrm>
            <a:off x="5669317" y="1881528"/>
            <a:ext cx="1610461" cy="959197"/>
          </a:xfrm>
          <a:prstGeom prst="rect">
            <a:avLst/>
          </a:prstGeom>
        </p:spPr>
      </p:pic>
      <p:sp>
        <p:nvSpPr>
          <p:cNvPr id="31" name="Google Shape;781;p63">
            <a:extLst>
              <a:ext uri="{FF2B5EF4-FFF2-40B4-BE49-F238E27FC236}">
                <a16:creationId xmlns:a16="http://schemas.microsoft.com/office/drawing/2014/main" id="{3CE11460-CF25-428E-BD84-FE57093F0E46}"/>
              </a:ext>
            </a:extLst>
          </p:cNvPr>
          <p:cNvSpPr txBox="1">
            <a:spLocks/>
          </p:cNvSpPr>
          <p:nvPr/>
        </p:nvSpPr>
        <p:spPr>
          <a:xfrm>
            <a:off x="5491207" y="2800599"/>
            <a:ext cx="1966680"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altLang="ja-JP" sz="1400" dirty="0"/>
              <a:t>3. Get on Area Screen</a:t>
            </a:r>
          </a:p>
        </p:txBody>
      </p:sp>
      <p:sp>
        <p:nvSpPr>
          <p:cNvPr id="32" name="Google Shape;781;p63">
            <a:extLst>
              <a:ext uri="{FF2B5EF4-FFF2-40B4-BE49-F238E27FC236}">
                <a16:creationId xmlns:a16="http://schemas.microsoft.com/office/drawing/2014/main" id="{D89EE3D6-96FE-46D9-A04E-7BA5027AA92C}"/>
              </a:ext>
            </a:extLst>
          </p:cNvPr>
          <p:cNvSpPr txBox="1">
            <a:spLocks/>
          </p:cNvSpPr>
          <p:nvPr/>
        </p:nvSpPr>
        <p:spPr>
          <a:xfrm>
            <a:off x="1165644" y="1716280"/>
            <a:ext cx="1916700"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a:t>User</a:t>
            </a:r>
          </a:p>
        </p:txBody>
      </p:sp>
      <p:pic>
        <p:nvPicPr>
          <p:cNvPr id="33" name="Picture 32">
            <a:extLst>
              <a:ext uri="{FF2B5EF4-FFF2-40B4-BE49-F238E27FC236}">
                <a16:creationId xmlns:a16="http://schemas.microsoft.com/office/drawing/2014/main" id="{AE5313BE-B9A6-473A-A6E5-102C5ED38B29}"/>
              </a:ext>
            </a:extLst>
          </p:cNvPr>
          <p:cNvPicPr>
            <a:picLocks noChangeAspect="1"/>
          </p:cNvPicPr>
          <p:nvPr/>
        </p:nvPicPr>
        <p:blipFill>
          <a:blip r:embed="rId5"/>
          <a:stretch>
            <a:fillRect/>
          </a:stretch>
        </p:blipFill>
        <p:spPr>
          <a:xfrm>
            <a:off x="3118611" y="1809900"/>
            <a:ext cx="1621979" cy="959197"/>
          </a:xfrm>
          <a:prstGeom prst="rect">
            <a:avLst/>
          </a:prstGeom>
        </p:spPr>
      </p:pic>
      <p:sp>
        <p:nvSpPr>
          <p:cNvPr id="34" name="Google Shape;781;p63">
            <a:extLst>
              <a:ext uri="{FF2B5EF4-FFF2-40B4-BE49-F238E27FC236}">
                <a16:creationId xmlns:a16="http://schemas.microsoft.com/office/drawing/2014/main" id="{0A078FD2-104B-4E04-9E90-FCDABD12C06E}"/>
              </a:ext>
            </a:extLst>
          </p:cNvPr>
          <p:cNvSpPr txBox="1">
            <a:spLocks/>
          </p:cNvSpPr>
          <p:nvPr/>
        </p:nvSpPr>
        <p:spPr>
          <a:xfrm>
            <a:off x="1427057" y="2578583"/>
            <a:ext cx="1916700"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altLang="ja-JP" sz="1400" dirty="0"/>
              <a:t>4. Choose camera</a:t>
            </a:r>
          </a:p>
        </p:txBody>
      </p:sp>
      <p:sp>
        <p:nvSpPr>
          <p:cNvPr id="36" name="Google Shape;781;p63">
            <a:extLst>
              <a:ext uri="{FF2B5EF4-FFF2-40B4-BE49-F238E27FC236}">
                <a16:creationId xmlns:a16="http://schemas.microsoft.com/office/drawing/2014/main" id="{66BF2AAC-47DB-48B8-8E6A-31839D6124A8}"/>
              </a:ext>
            </a:extLst>
          </p:cNvPr>
          <p:cNvSpPr txBox="1">
            <a:spLocks/>
          </p:cNvSpPr>
          <p:nvPr/>
        </p:nvSpPr>
        <p:spPr>
          <a:xfrm>
            <a:off x="1427057" y="3696491"/>
            <a:ext cx="1236416"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a:t>5. Click on “Preview” button</a:t>
            </a:r>
          </a:p>
        </p:txBody>
      </p:sp>
      <p:pic>
        <p:nvPicPr>
          <p:cNvPr id="38" name="Picture 37">
            <a:extLst>
              <a:ext uri="{FF2B5EF4-FFF2-40B4-BE49-F238E27FC236}">
                <a16:creationId xmlns:a16="http://schemas.microsoft.com/office/drawing/2014/main" id="{19FD1CDC-CD71-4709-B09B-E31F8371FBCF}"/>
              </a:ext>
            </a:extLst>
          </p:cNvPr>
          <p:cNvPicPr>
            <a:picLocks noChangeAspect="1"/>
          </p:cNvPicPr>
          <p:nvPr/>
        </p:nvPicPr>
        <p:blipFill>
          <a:blip r:embed="rId6"/>
          <a:stretch>
            <a:fillRect/>
          </a:stretch>
        </p:blipFill>
        <p:spPr>
          <a:xfrm>
            <a:off x="5414636" y="3435869"/>
            <a:ext cx="1660334" cy="987947"/>
          </a:xfrm>
          <a:prstGeom prst="rect">
            <a:avLst/>
          </a:prstGeom>
        </p:spPr>
      </p:pic>
      <p:sp>
        <p:nvSpPr>
          <p:cNvPr id="39" name="Google Shape;781;p63">
            <a:extLst>
              <a:ext uri="{FF2B5EF4-FFF2-40B4-BE49-F238E27FC236}">
                <a16:creationId xmlns:a16="http://schemas.microsoft.com/office/drawing/2014/main" id="{4B578840-CE7B-4707-BB9B-43FED7F2CC66}"/>
              </a:ext>
            </a:extLst>
          </p:cNvPr>
          <p:cNvSpPr txBox="1">
            <a:spLocks/>
          </p:cNvSpPr>
          <p:nvPr/>
        </p:nvSpPr>
        <p:spPr>
          <a:xfrm>
            <a:off x="7144690" y="3944134"/>
            <a:ext cx="1442827"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6. Choose time</a:t>
            </a:r>
          </a:p>
        </p:txBody>
      </p:sp>
      <p:pic>
        <p:nvPicPr>
          <p:cNvPr id="40" name="Picture 39">
            <a:extLst>
              <a:ext uri="{FF2B5EF4-FFF2-40B4-BE49-F238E27FC236}">
                <a16:creationId xmlns:a16="http://schemas.microsoft.com/office/drawing/2014/main" id="{320D3931-0662-4A6E-8E05-F7444D22D48D}"/>
              </a:ext>
            </a:extLst>
          </p:cNvPr>
          <p:cNvPicPr>
            <a:picLocks noChangeAspect="1"/>
          </p:cNvPicPr>
          <p:nvPr/>
        </p:nvPicPr>
        <p:blipFill>
          <a:blip r:embed="rId7"/>
          <a:stretch>
            <a:fillRect/>
          </a:stretch>
        </p:blipFill>
        <p:spPr>
          <a:xfrm>
            <a:off x="3323173" y="3527258"/>
            <a:ext cx="1621980" cy="976314"/>
          </a:xfrm>
          <a:prstGeom prst="rect">
            <a:avLst/>
          </a:prstGeom>
        </p:spPr>
      </p:pic>
    </p:spTree>
    <p:extLst>
      <p:ext uri="{BB962C8B-B14F-4D97-AF65-F5344CB8AC3E}">
        <p14:creationId xmlns:p14="http://schemas.microsoft.com/office/powerpoint/2010/main" val="310610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fade">
                                      <p:cBhvr>
                                        <p:cTn id="35" dur="500"/>
                                        <p:tgtEl>
                                          <p:spTgt spid="3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3"/>
                                        </p:tgtEl>
                                        <p:attrNameLst>
                                          <p:attrName>style.visibility</p:attrName>
                                        </p:attrNameLst>
                                      </p:cBhvr>
                                      <p:to>
                                        <p:strVal val="visible"/>
                                      </p:to>
                                    </p:set>
                                    <p:animEffect transition="in" filter="fade">
                                      <p:cBhvr>
                                        <p:cTn id="40" dur="500"/>
                                        <p:tgtEl>
                                          <p:spTgt spid="3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4"/>
                                        </p:tgtEl>
                                        <p:attrNameLst>
                                          <p:attrName>style.visibility</p:attrName>
                                        </p:attrNameLst>
                                      </p:cBhvr>
                                      <p:to>
                                        <p:strVal val="visible"/>
                                      </p:to>
                                    </p:set>
                                    <p:animEffect transition="in" filter="fade">
                                      <p:cBhvr>
                                        <p:cTn id="45" dur="500"/>
                                        <p:tgtEl>
                                          <p:spTgt spid="3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fade">
                                      <p:cBhvr>
                                        <p:cTn id="50" dur="500"/>
                                        <p:tgtEl>
                                          <p:spTgt spid="40"/>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6"/>
                                        </p:tgtEl>
                                        <p:attrNameLst>
                                          <p:attrName>style.visibility</p:attrName>
                                        </p:attrNameLst>
                                      </p:cBhvr>
                                      <p:to>
                                        <p:strVal val="visible"/>
                                      </p:to>
                                    </p:set>
                                    <p:animEffect transition="in" filter="fade">
                                      <p:cBhvr>
                                        <p:cTn id="55" dur="500"/>
                                        <p:tgtEl>
                                          <p:spTgt spid="36"/>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fade">
                                      <p:cBhvr>
                                        <p:cTn id="65"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9" grpId="0"/>
      <p:bldP spid="31" grpId="0"/>
      <p:bldP spid="32" grpId="0"/>
      <p:bldP spid="34" grpId="0"/>
      <p:bldP spid="36" grpId="0"/>
      <p:bldP spid="3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6E37F-6043-4127-83F4-E0DBCA4A489E}"/>
              </a:ext>
            </a:extLst>
          </p:cNvPr>
          <p:cNvSpPr>
            <a:spLocks noGrp="1"/>
          </p:cNvSpPr>
          <p:nvPr>
            <p:ph type="ctrTitle"/>
          </p:nvPr>
        </p:nvSpPr>
        <p:spPr>
          <a:xfrm flipH="1">
            <a:off x="0" y="-51971"/>
            <a:ext cx="8394900" cy="670500"/>
          </a:xfrm>
        </p:spPr>
        <p:txBody>
          <a:bodyPr/>
          <a:lstStyle/>
          <a:p>
            <a:r>
              <a:rPr lang="en-US" altLang="ja-JP" sz="3000" dirty="0"/>
              <a:t>Scenario: </a:t>
            </a:r>
            <a:r>
              <a:rPr lang="en-US" sz="3000" dirty="0"/>
              <a:t>View Statistic</a:t>
            </a:r>
          </a:p>
        </p:txBody>
      </p:sp>
      <p:grpSp>
        <p:nvGrpSpPr>
          <p:cNvPr id="3" name="Google Shape;5042;p74">
            <a:extLst>
              <a:ext uri="{FF2B5EF4-FFF2-40B4-BE49-F238E27FC236}">
                <a16:creationId xmlns:a16="http://schemas.microsoft.com/office/drawing/2014/main" id="{C9795AD6-13C1-46A6-B613-D59A5153FB71}"/>
              </a:ext>
            </a:extLst>
          </p:cNvPr>
          <p:cNvGrpSpPr/>
          <p:nvPr/>
        </p:nvGrpSpPr>
        <p:grpSpPr>
          <a:xfrm>
            <a:off x="1613686" y="821651"/>
            <a:ext cx="964067" cy="953692"/>
            <a:chOff x="-64406125" y="3362225"/>
            <a:chExt cx="318225" cy="314800"/>
          </a:xfrm>
          <a:solidFill>
            <a:schemeClr val="bg1"/>
          </a:solidFill>
        </p:grpSpPr>
        <p:sp>
          <p:nvSpPr>
            <p:cNvPr id="4" name="Google Shape;5043;p74">
              <a:extLst>
                <a:ext uri="{FF2B5EF4-FFF2-40B4-BE49-F238E27FC236}">
                  <a16:creationId xmlns:a16="http://schemas.microsoft.com/office/drawing/2014/main" id="{817D32E8-F7F8-46CF-9082-E07D299947E0}"/>
                </a:ext>
              </a:extLst>
            </p:cNvPr>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044;p74">
              <a:extLst>
                <a:ext uri="{FF2B5EF4-FFF2-40B4-BE49-F238E27FC236}">
                  <a16:creationId xmlns:a16="http://schemas.microsoft.com/office/drawing/2014/main" id="{FFCF680E-05AC-400C-B8AD-3750A2A1D7FE}"/>
                </a:ext>
              </a:extLst>
            </p:cNvPr>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781;p63">
            <a:extLst>
              <a:ext uri="{FF2B5EF4-FFF2-40B4-BE49-F238E27FC236}">
                <a16:creationId xmlns:a16="http://schemas.microsoft.com/office/drawing/2014/main" id="{213E0E75-3D24-40DD-A78F-CC319BC2E0C1}"/>
              </a:ext>
            </a:extLst>
          </p:cNvPr>
          <p:cNvSpPr txBox="1">
            <a:spLocks/>
          </p:cNvSpPr>
          <p:nvPr/>
        </p:nvSpPr>
        <p:spPr>
          <a:xfrm>
            <a:off x="3181551" y="851172"/>
            <a:ext cx="1916700"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1. Login into system</a:t>
            </a:r>
          </a:p>
        </p:txBody>
      </p:sp>
      <p:sp>
        <p:nvSpPr>
          <p:cNvPr id="10" name="Google Shape;781;p63">
            <a:extLst>
              <a:ext uri="{FF2B5EF4-FFF2-40B4-BE49-F238E27FC236}">
                <a16:creationId xmlns:a16="http://schemas.microsoft.com/office/drawing/2014/main" id="{285DB80F-31C1-41D1-9CE7-4279663498DA}"/>
              </a:ext>
            </a:extLst>
          </p:cNvPr>
          <p:cNvSpPr txBox="1">
            <a:spLocks/>
          </p:cNvSpPr>
          <p:nvPr/>
        </p:nvSpPr>
        <p:spPr>
          <a:xfrm>
            <a:off x="1164025" y="1790198"/>
            <a:ext cx="1916700"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a:t>User</a:t>
            </a:r>
          </a:p>
        </p:txBody>
      </p:sp>
      <p:grpSp>
        <p:nvGrpSpPr>
          <p:cNvPr id="47" name="Google Shape;790;p63">
            <a:extLst>
              <a:ext uri="{FF2B5EF4-FFF2-40B4-BE49-F238E27FC236}">
                <a16:creationId xmlns:a16="http://schemas.microsoft.com/office/drawing/2014/main" id="{0045F5C3-BA28-4770-A5AF-4045E1A67EDE}"/>
              </a:ext>
            </a:extLst>
          </p:cNvPr>
          <p:cNvGrpSpPr/>
          <p:nvPr/>
        </p:nvGrpSpPr>
        <p:grpSpPr>
          <a:xfrm>
            <a:off x="2713035" y="1054592"/>
            <a:ext cx="5277468" cy="3746903"/>
            <a:chOff x="2613858" y="1523425"/>
            <a:chExt cx="3920691" cy="2783617"/>
          </a:xfrm>
        </p:grpSpPr>
        <p:grpSp>
          <p:nvGrpSpPr>
            <p:cNvPr id="48" name="Google Shape;791;p63">
              <a:extLst>
                <a:ext uri="{FF2B5EF4-FFF2-40B4-BE49-F238E27FC236}">
                  <a16:creationId xmlns:a16="http://schemas.microsoft.com/office/drawing/2014/main" id="{2EB65E6A-6742-4064-B108-46209201C3AB}"/>
                </a:ext>
              </a:extLst>
            </p:cNvPr>
            <p:cNvGrpSpPr/>
            <p:nvPr/>
          </p:nvGrpSpPr>
          <p:grpSpPr>
            <a:xfrm>
              <a:off x="2613858" y="1523425"/>
              <a:ext cx="3920691" cy="2256491"/>
              <a:chOff x="2613858" y="1523425"/>
              <a:chExt cx="3920691" cy="2256491"/>
            </a:xfrm>
          </p:grpSpPr>
          <p:sp>
            <p:nvSpPr>
              <p:cNvPr id="57" name="Google Shape;792;p63">
                <a:extLst>
                  <a:ext uri="{FF2B5EF4-FFF2-40B4-BE49-F238E27FC236}">
                    <a16:creationId xmlns:a16="http://schemas.microsoft.com/office/drawing/2014/main" id="{C0EEA66F-4FD2-4878-932B-33F09C2BC05E}"/>
                  </a:ext>
                </a:extLst>
              </p:cNvPr>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 name="Google Shape;793;p63">
                <a:extLst>
                  <a:ext uri="{FF2B5EF4-FFF2-40B4-BE49-F238E27FC236}">
                    <a16:creationId xmlns:a16="http://schemas.microsoft.com/office/drawing/2014/main" id="{F67B9BA4-33D4-41AB-B64E-49FC5F10DB55}"/>
                  </a:ext>
                </a:extLst>
              </p:cNvPr>
              <p:cNvCxnSpPr/>
              <p:nvPr/>
            </p:nvCxnSpPr>
            <p:spPr>
              <a:xfrm>
                <a:off x="5045464" y="1523425"/>
                <a:ext cx="0" cy="181200"/>
              </a:xfrm>
              <a:prstGeom prst="straightConnector1">
                <a:avLst/>
              </a:prstGeom>
              <a:noFill/>
              <a:ln w="19050" cap="flat" cmpd="sng">
                <a:solidFill>
                  <a:srgbClr val="FFFFFF"/>
                </a:solidFill>
                <a:prstDash val="solid"/>
                <a:round/>
                <a:headEnd type="diamond" w="med" len="med"/>
                <a:tailEnd type="none" w="med" len="med"/>
              </a:ln>
            </p:spPr>
          </p:cxnSp>
          <p:sp>
            <p:nvSpPr>
              <p:cNvPr id="59" name="Google Shape;794;p63">
                <a:extLst>
                  <a:ext uri="{FF2B5EF4-FFF2-40B4-BE49-F238E27FC236}">
                    <a16:creationId xmlns:a16="http://schemas.microsoft.com/office/drawing/2014/main" id="{CCD59710-4DA7-4DC5-A99A-9301CCC92AB4}"/>
                  </a:ext>
                </a:extLst>
              </p:cNvPr>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96;p63">
                <a:extLst>
                  <a:ext uri="{FF2B5EF4-FFF2-40B4-BE49-F238E27FC236}">
                    <a16:creationId xmlns:a16="http://schemas.microsoft.com/office/drawing/2014/main" id="{B0C7AC20-11A0-4591-92CD-8E169CA4E81F}"/>
                  </a:ext>
                </a:extLst>
              </p:cNvPr>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97;p63">
                <a:extLst>
                  <a:ext uri="{FF2B5EF4-FFF2-40B4-BE49-F238E27FC236}">
                    <a16:creationId xmlns:a16="http://schemas.microsoft.com/office/drawing/2014/main" id="{DF0D094C-CEC9-4E5D-A2C5-08768DFAA1C6}"/>
                  </a:ext>
                </a:extLst>
              </p:cNvPr>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adFill>
                <a:gsLst>
                  <a:gs pos="0">
                    <a:srgbClr val="FFFFFF">
                      <a:alpha val="0"/>
                    </a:srgbClr>
                  </a:gs>
                  <a:gs pos="100000">
                    <a:srgbClr val="FFFFFF">
                      <a:alpha val="39215"/>
                    </a:srgbClr>
                  </a:gs>
                </a:gsLst>
                <a:path path="circle">
                  <a:fillToRect l="50000" t="50000" r="50000" b="50000"/>
                </a:path>
                <a:tileRect/>
              </a:gra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 name="Google Shape;798;p63">
                <a:extLst>
                  <a:ext uri="{FF2B5EF4-FFF2-40B4-BE49-F238E27FC236}">
                    <a16:creationId xmlns:a16="http://schemas.microsoft.com/office/drawing/2014/main" id="{C396D044-D26E-43F6-9D84-485802122B40}"/>
                  </a:ext>
                </a:extLst>
              </p:cNvPr>
              <p:cNvCxnSpPr/>
              <p:nvPr/>
            </p:nvCxnSpPr>
            <p:spPr>
              <a:xfrm rot="10800000">
                <a:off x="6107000" y="2426400"/>
                <a:ext cx="217200" cy="0"/>
              </a:xfrm>
              <a:prstGeom prst="straightConnector1">
                <a:avLst/>
              </a:prstGeom>
              <a:noFill/>
              <a:ln w="19050" cap="flat" cmpd="sng">
                <a:solidFill>
                  <a:srgbClr val="FFFFFF"/>
                </a:solidFill>
                <a:prstDash val="solid"/>
                <a:round/>
                <a:headEnd type="none" w="med" len="med"/>
                <a:tailEnd type="diamond" w="med" len="med"/>
              </a:ln>
            </p:spPr>
          </p:cxnSp>
          <p:cxnSp>
            <p:nvCxnSpPr>
              <p:cNvPr id="64" name="Google Shape;799;p63">
                <a:extLst>
                  <a:ext uri="{FF2B5EF4-FFF2-40B4-BE49-F238E27FC236}">
                    <a16:creationId xmlns:a16="http://schemas.microsoft.com/office/drawing/2014/main" id="{F03C6C3E-4C4E-441C-9BB8-11BE2AE68C14}"/>
                  </a:ext>
                </a:extLst>
              </p:cNvPr>
              <p:cNvCxnSpPr/>
              <p:nvPr/>
            </p:nvCxnSpPr>
            <p:spPr>
              <a:xfrm>
                <a:off x="3554714" y="2752425"/>
                <a:ext cx="0" cy="181200"/>
              </a:xfrm>
              <a:prstGeom prst="straightConnector1">
                <a:avLst/>
              </a:prstGeom>
              <a:noFill/>
              <a:ln w="19050" cap="flat" cmpd="sng">
                <a:solidFill>
                  <a:srgbClr val="FFFFFF"/>
                </a:solidFill>
                <a:prstDash val="solid"/>
                <a:round/>
                <a:headEnd type="diamond" w="med" len="med"/>
                <a:tailEnd type="none" w="med" len="med"/>
              </a:ln>
            </p:spPr>
          </p:cxnSp>
          <p:cxnSp>
            <p:nvCxnSpPr>
              <p:cNvPr id="65" name="Google Shape;800;p63">
                <a:extLst>
                  <a:ext uri="{FF2B5EF4-FFF2-40B4-BE49-F238E27FC236}">
                    <a16:creationId xmlns:a16="http://schemas.microsoft.com/office/drawing/2014/main" id="{D7BEF27F-8FCA-4C65-A445-D1722DDF3E22}"/>
                  </a:ext>
                </a:extLst>
              </p:cNvPr>
              <p:cNvCxnSpPr/>
              <p:nvPr/>
            </p:nvCxnSpPr>
            <p:spPr>
              <a:xfrm rot="10800000">
                <a:off x="2823275" y="3659113"/>
                <a:ext cx="217200" cy="0"/>
              </a:xfrm>
              <a:prstGeom prst="straightConnector1">
                <a:avLst/>
              </a:prstGeom>
              <a:noFill/>
              <a:ln w="19050" cap="flat" cmpd="sng">
                <a:solidFill>
                  <a:srgbClr val="FFFFFF"/>
                </a:solidFill>
                <a:prstDash val="solid"/>
                <a:round/>
                <a:headEnd type="diamond" w="med" len="med"/>
                <a:tailEnd type="none" w="med" len="med"/>
              </a:ln>
            </p:spPr>
          </p:cxnSp>
        </p:grpSp>
        <p:grpSp>
          <p:nvGrpSpPr>
            <p:cNvPr id="49" name="Google Shape;802;p63">
              <a:extLst>
                <a:ext uri="{FF2B5EF4-FFF2-40B4-BE49-F238E27FC236}">
                  <a16:creationId xmlns:a16="http://schemas.microsoft.com/office/drawing/2014/main" id="{0418E92A-B3BE-42CF-A65C-B053698CC413}"/>
                </a:ext>
              </a:extLst>
            </p:cNvPr>
            <p:cNvGrpSpPr/>
            <p:nvPr/>
          </p:nvGrpSpPr>
          <p:grpSpPr>
            <a:xfrm>
              <a:off x="2691784" y="1805334"/>
              <a:ext cx="3761071" cy="2501708"/>
              <a:chOff x="2691784" y="1805334"/>
              <a:chExt cx="3761071" cy="2501708"/>
            </a:xfrm>
          </p:grpSpPr>
          <p:sp>
            <p:nvSpPr>
              <p:cNvPr id="50" name="Google Shape;803;p63">
                <a:extLst>
                  <a:ext uri="{FF2B5EF4-FFF2-40B4-BE49-F238E27FC236}">
                    <a16:creationId xmlns:a16="http://schemas.microsoft.com/office/drawing/2014/main" id="{19606FA6-EB2C-41BC-B082-03B478B4D64B}"/>
                  </a:ext>
                </a:extLst>
              </p:cNvPr>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04;p63">
                <a:extLst>
                  <a:ext uri="{FF2B5EF4-FFF2-40B4-BE49-F238E27FC236}">
                    <a16:creationId xmlns:a16="http://schemas.microsoft.com/office/drawing/2014/main" id="{0F4E3FF4-C7B8-48C6-A0DD-422DCFB2BE39}"/>
                  </a:ext>
                </a:extLst>
              </p:cNvPr>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05;p63">
                <a:extLst>
                  <a:ext uri="{FF2B5EF4-FFF2-40B4-BE49-F238E27FC236}">
                    <a16:creationId xmlns:a16="http://schemas.microsoft.com/office/drawing/2014/main" id="{9DD2F768-F123-4124-BFF1-09338E3080EF}"/>
                  </a:ext>
                </a:extLst>
              </p:cNvPr>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06;p63">
                <a:extLst>
                  <a:ext uri="{FF2B5EF4-FFF2-40B4-BE49-F238E27FC236}">
                    <a16:creationId xmlns:a16="http://schemas.microsoft.com/office/drawing/2014/main" id="{6839A091-09D2-41FA-A756-A73251EF3D8B}"/>
                  </a:ext>
                </a:extLst>
              </p:cNvPr>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07;p63">
                <a:extLst>
                  <a:ext uri="{FF2B5EF4-FFF2-40B4-BE49-F238E27FC236}">
                    <a16:creationId xmlns:a16="http://schemas.microsoft.com/office/drawing/2014/main" id="{F745F89B-45AA-4052-B80D-3D19C6DF112B}"/>
                  </a:ext>
                </a:extLst>
              </p:cNvPr>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08;p63">
                <a:extLst>
                  <a:ext uri="{FF2B5EF4-FFF2-40B4-BE49-F238E27FC236}">
                    <a16:creationId xmlns:a16="http://schemas.microsoft.com/office/drawing/2014/main" id="{341377B3-68B9-4EE2-AB7E-DD62E807BF4D}"/>
                  </a:ext>
                </a:extLst>
              </p:cNvPr>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68" name="Picture 67">
            <a:extLst>
              <a:ext uri="{FF2B5EF4-FFF2-40B4-BE49-F238E27FC236}">
                <a16:creationId xmlns:a16="http://schemas.microsoft.com/office/drawing/2014/main" id="{7573DD39-B563-401A-B0A1-BE2856CD4DFE}"/>
              </a:ext>
            </a:extLst>
          </p:cNvPr>
          <p:cNvPicPr>
            <a:picLocks noChangeAspect="1"/>
          </p:cNvPicPr>
          <p:nvPr/>
        </p:nvPicPr>
        <p:blipFill>
          <a:blip r:embed="rId3"/>
          <a:stretch>
            <a:fillRect/>
          </a:stretch>
        </p:blipFill>
        <p:spPr>
          <a:xfrm>
            <a:off x="5245926" y="131828"/>
            <a:ext cx="1467882" cy="865921"/>
          </a:xfrm>
          <a:prstGeom prst="rect">
            <a:avLst/>
          </a:prstGeom>
        </p:spPr>
      </p:pic>
      <p:sp>
        <p:nvSpPr>
          <p:cNvPr id="69" name="Google Shape;781;p63">
            <a:extLst>
              <a:ext uri="{FF2B5EF4-FFF2-40B4-BE49-F238E27FC236}">
                <a16:creationId xmlns:a16="http://schemas.microsoft.com/office/drawing/2014/main" id="{1C4ABEE2-CC10-430F-BBDD-A5D21B3994FB}"/>
              </a:ext>
            </a:extLst>
          </p:cNvPr>
          <p:cNvSpPr txBox="1">
            <a:spLocks/>
          </p:cNvSpPr>
          <p:nvPr/>
        </p:nvSpPr>
        <p:spPr>
          <a:xfrm>
            <a:off x="5830215" y="2685101"/>
            <a:ext cx="1468552"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3. Choose Time</a:t>
            </a:r>
          </a:p>
        </p:txBody>
      </p:sp>
      <p:pic>
        <p:nvPicPr>
          <p:cNvPr id="70" name="Picture 69">
            <a:extLst>
              <a:ext uri="{FF2B5EF4-FFF2-40B4-BE49-F238E27FC236}">
                <a16:creationId xmlns:a16="http://schemas.microsoft.com/office/drawing/2014/main" id="{361B2909-2204-49A0-A3A3-C682270A4BC3}"/>
              </a:ext>
            </a:extLst>
          </p:cNvPr>
          <p:cNvPicPr>
            <a:picLocks noChangeAspect="1"/>
          </p:cNvPicPr>
          <p:nvPr/>
        </p:nvPicPr>
        <p:blipFill>
          <a:blip r:embed="rId4"/>
          <a:stretch>
            <a:fillRect/>
          </a:stretch>
        </p:blipFill>
        <p:spPr>
          <a:xfrm>
            <a:off x="5894035" y="1801850"/>
            <a:ext cx="1453862" cy="862965"/>
          </a:xfrm>
          <a:prstGeom prst="rect">
            <a:avLst/>
          </a:prstGeom>
        </p:spPr>
      </p:pic>
      <p:pic>
        <p:nvPicPr>
          <p:cNvPr id="71" name="Picture 70">
            <a:extLst>
              <a:ext uri="{FF2B5EF4-FFF2-40B4-BE49-F238E27FC236}">
                <a16:creationId xmlns:a16="http://schemas.microsoft.com/office/drawing/2014/main" id="{CFAD532C-06DD-4B4B-92CD-77699D0EE416}"/>
              </a:ext>
            </a:extLst>
          </p:cNvPr>
          <p:cNvPicPr>
            <a:picLocks noChangeAspect="1"/>
          </p:cNvPicPr>
          <p:nvPr/>
        </p:nvPicPr>
        <p:blipFill>
          <a:blip r:embed="rId5"/>
          <a:stretch>
            <a:fillRect/>
          </a:stretch>
        </p:blipFill>
        <p:spPr>
          <a:xfrm>
            <a:off x="3193041" y="1794566"/>
            <a:ext cx="1461061" cy="862966"/>
          </a:xfrm>
          <a:prstGeom prst="rect">
            <a:avLst/>
          </a:prstGeom>
        </p:spPr>
      </p:pic>
      <p:sp>
        <p:nvSpPr>
          <p:cNvPr id="72" name="Google Shape;781;p63">
            <a:extLst>
              <a:ext uri="{FF2B5EF4-FFF2-40B4-BE49-F238E27FC236}">
                <a16:creationId xmlns:a16="http://schemas.microsoft.com/office/drawing/2014/main" id="{DC4F909C-D466-4961-BE80-8D8BEBC2999D}"/>
              </a:ext>
            </a:extLst>
          </p:cNvPr>
          <p:cNvSpPr txBox="1">
            <a:spLocks/>
          </p:cNvSpPr>
          <p:nvPr/>
        </p:nvSpPr>
        <p:spPr>
          <a:xfrm>
            <a:off x="1821439" y="2341652"/>
            <a:ext cx="1461061"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4. View statistic</a:t>
            </a:r>
          </a:p>
        </p:txBody>
      </p:sp>
      <p:sp>
        <p:nvSpPr>
          <p:cNvPr id="74" name="Google Shape;781;p63">
            <a:extLst>
              <a:ext uri="{FF2B5EF4-FFF2-40B4-BE49-F238E27FC236}">
                <a16:creationId xmlns:a16="http://schemas.microsoft.com/office/drawing/2014/main" id="{316B9274-9B05-4FB9-9CD4-F54A91DAE9BB}"/>
              </a:ext>
            </a:extLst>
          </p:cNvPr>
          <p:cNvSpPr txBox="1">
            <a:spLocks/>
          </p:cNvSpPr>
          <p:nvPr/>
        </p:nvSpPr>
        <p:spPr>
          <a:xfrm>
            <a:off x="4931045" y="3763611"/>
            <a:ext cx="2897085"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5. View Heatmap in specific Time</a:t>
            </a:r>
          </a:p>
        </p:txBody>
      </p:sp>
      <p:sp>
        <p:nvSpPr>
          <p:cNvPr id="32" name="Google Shape;781;p63">
            <a:extLst>
              <a:ext uri="{FF2B5EF4-FFF2-40B4-BE49-F238E27FC236}">
                <a16:creationId xmlns:a16="http://schemas.microsoft.com/office/drawing/2014/main" id="{1A7175D5-E002-40A0-AA5E-AE07514AA238}"/>
              </a:ext>
            </a:extLst>
          </p:cNvPr>
          <p:cNvSpPr txBox="1">
            <a:spLocks/>
          </p:cNvSpPr>
          <p:nvPr/>
        </p:nvSpPr>
        <p:spPr>
          <a:xfrm>
            <a:off x="6695151" y="400113"/>
            <a:ext cx="1264219" cy="46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Condensed Light"/>
              <a:buChar char="●"/>
              <a:defRPr sz="1800" b="0" i="0" u="none" strike="noStrike" cap="none">
                <a:solidFill>
                  <a:srgbClr val="FFFFFF"/>
                </a:solidFill>
                <a:latin typeface="Roboto Condensed Light"/>
                <a:ea typeface="Roboto Condensed Light"/>
                <a:cs typeface="Roboto Condensed Light"/>
                <a:sym typeface="Roboto Condensed Light"/>
              </a:defRPr>
            </a:lvl1pPr>
            <a:lvl2pPr marL="914400" marR="0" lvl="1"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2pPr>
            <a:lvl3pPr marL="1371600" marR="0" lvl="2"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3pPr>
            <a:lvl4pPr marL="1828800" marR="0" lvl="3"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4pPr>
            <a:lvl5pPr marL="2286000" marR="0" lvl="4"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5pPr>
            <a:lvl6pPr marL="2743200" marR="0" lvl="5"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6pPr>
            <a:lvl7pPr marL="3200400" marR="0" lvl="6"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7pPr>
            <a:lvl8pPr marL="3657600" marR="0" lvl="7" indent="-317500" algn="l" rtl="0">
              <a:lnSpc>
                <a:spcPct val="115000"/>
              </a:lnSpc>
              <a:spcBef>
                <a:spcPts val="1600"/>
              </a:spcBef>
              <a:spcAft>
                <a:spcPts val="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8pPr>
            <a:lvl9pPr marL="4114800" marR="0" lvl="8" indent="-317500" algn="l" rtl="0">
              <a:lnSpc>
                <a:spcPct val="115000"/>
              </a:lnSpc>
              <a:spcBef>
                <a:spcPts val="1600"/>
              </a:spcBef>
              <a:spcAft>
                <a:spcPts val="1600"/>
              </a:spcAft>
              <a:buClr>
                <a:srgbClr val="FFFFFF"/>
              </a:buClr>
              <a:buSzPts val="1400"/>
              <a:buFont typeface="Roboto Condensed Light"/>
              <a:buChar char="■"/>
              <a:defRPr sz="1400" b="0" i="0" u="none" strike="noStrike" cap="none">
                <a:solidFill>
                  <a:srgbClr val="FFFFFF"/>
                </a:solidFill>
                <a:latin typeface="Roboto Condensed Light"/>
                <a:ea typeface="Roboto Condensed Light"/>
                <a:cs typeface="Roboto Condensed Light"/>
                <a:sym typeface="Roboto Condensed Light"/>
              </a:defRPr>
            </a:lvl9pPr>
          </a:lstStyle>
          <a:p>
            <a:pPr marL="0" indent="0" algn="ctr">
              <a:lnSpc>
                <a:spcPct val="100000"/>
              </a:lnSpc>
              <a:spcAft>
                <a:spcPts val="1600"/>
              </a:spcAft>
              <a:buClr>
                <a:schemeClr val="dk1"/>
              </a:buClr>
              <a:buSzPts val="1100"/>
              <a:buFont typeface="Arial"/>
              <a:buNone/>
            </a:pPr>
            <a:r>
              <a:rPr lang="en-US" sz="1400" dirty="0"/>
              <a:t>2. Choose type of statistic</a:t>
            </a:r>
          </a:p>
        </p:txBody>
      </p:sp>
      <p:pic>
        <p:nvPicPr>
          <p:cNvPr id="7" name="Picture 6">
            <a:extLst>
              <a:ext uri="{FF2B5EF4-FFF2-40B4-BE49-F238E27FC236}">
                <a16:creationId xmlns:a16="http://schemas.microsoft.com/office/drawing/2014/main" id="{2DFFF7D8-5964-4875-84BC-14A078CBE07D}"/>
              </a:ext>
            </a:extLst>
          </p:cNvPr>
          <p:cNvPicPr>
            <a:picLocks noChangeAspect="1"/>
          </p:cNvPicPr>
          <p:nvPr/>
        </p:nvPicPr>
        <p:blipFill>
          <a:blip r:embed="rId6"/>
          <a:stretch>
            <a:fillRect/>
          </a:stretch>
        </p:blipFill>
        <p:spPr>
          <a:xfrm>
            <a:off x="3330394" y="3508725"/>
            <a:ext cx="1714323" cy="814027"/>
          </a:xfrm>
          <a:prstGeom prst="rect">
            <a:avLst/>
          </a:prstGeom>
        </p:spPr>
      </p:pic>
    </p:spTree>
    <p:extLst>
      <p:ext uri="{BB962C8B-B14F-4D97-AF65-F5344CB8AC3E}">
        <p14:creationId xmlns:p14="http://schemas.microsoft.com/office/powerpoint/2010/main" val="3786222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9"/>
                                        </p:tgtEl>
                                        <p:attrNameLst>
                                          <p:attrName>style.visibility</p:attrName>
                                        </p:attrNameLst>
                                      </p:cBhvr>
                                      <p:to>
                                        <p:strVal val="visible"/>
                                      </p:to>
                                    </p:set>
                                    <p:animEffect transition="in" filter="fade">
                                      <p:cBhvr>
                                        <p:cTn id="20" dur="500"/>
                                        <p:tgtEl>
                                          <p:spTgt spid="6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72"/>
                                        </p:tgtEl>
                                        <p:attrNameLst>
                                          <p:attrName>style.visibility</p:attrName>
                                        </p:attrNameLst>
                                      </p:cBhvr>
                                      <p:to>
                                        <p:strVal val="visible"/>
                                      </p:to>
                                    </p:set>
                                    <p:animEffect transition="in" filter="fade">
                                      <p:cBhvr>
                                        <p:cTn id="25" dur="500"/>
                                        <p:tgtEl>
                                          <p:spTgt spid="7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4"/>
                                        </p:tgtEl>
                                        <p:attrNameLst>
                                          <p:attrName>style.visibility</p:attrName>
                                        </p:attrNameLst>
                                      </p:cBhvr>
                                      <p:to>
                                        <p:strVal val="visible"/>
                                      </p:to>
                                    </p:set>
                                    <p:animEffect transition="in" filter="fade">
                                      <p:cBhvr>
                                        <p:cTn id="30" dur="500"/>
                                        <p:tgtEl>
                                          <p:spTgt spid="7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69" grpId="0"/>
      <p:bldP spid="72" grpId="0"/>
      <p:bldP spid="74" grpId="0"/>
      <p:bldP spid="3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8"/>
          <p:cNvSpPr txBox="1">
            <a:spLocks noGrp="1"/>
          </p:cNvSpPr>
          <p:nvPr>
            <p:ph type="ctrTitle"/>
          </p:nvPr>
        </p:nvSpPr>
        <p:spPr>
          <a:xfrm>
            <a:off x="1250675" y="1851425"/>
            <a:ext cx="66588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Future Plan</a:t>
            </a:r>
            <a:endParaRPr dirty="0"/>
          </a:p>
        </p:txBody>
      </p:sp>
    </p:spTree>
    <p:extLst>
      <p:ext uri="{BB962C8B-B14F-4D97-AF65-F5344CB8AC3E}">
        <p14:creationId xmlns:p14="http://schemas.microsoft.com/office/powerpoint/2010/main" val="15853919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08FB1-B326-48C6-8D42-0D51AC860BBA}"/>
              </a:ext>
            </a:extLst>
          </p:cNvPr>
          <p:cNvSpPr>
            <a:spLocks noGrp="1"/>
          </p:cNvSpPr>
          <p:nvPr>
            <p:ph type="ctrTitle"/>
          </p:nvPr>
        </p:nvSpPr>
        <p:spPr>
          <a:xfrm>
            <a:off x="503561" y="3703164"/>
            <a:ext cx="3532268" cy="670500"/>
          </a:xfrm>
        </p:spPr>
        <p:txBody>
          <a:bodyPr/>
          <a:lstStyle/>
          <a:p>
            <a:pPr marL="571500" indent="-571500">
              <a:buFont typeface="Wingdings" panose="05000000000000000000" pitchFamily="2" charset="2"/>
              <a:buChar char="ü"/>
            </a:pPr>
            <a:r>
              <a:rPr lang="en-US"/>
              <a:t>Face Detection</a:t>
            </a:r>
          </a:p>
        </p:txBody>
      </p:sp>
      <p:pic>
        <p:nvPicPr>
          <p:cNvPr id="3074" name="Picture 2">
            <a:extLst>
              <a:ext uri="{FF2B5EF4-FFF2-40B4-BE49-F238E27FC236}">
                <a16:creationId xmlns:a16="http://schemas.microsoft.com/office/drawing/2014/main" id="{7BAF3E4C-D361-4C9C-A4FC-45A33AD235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306" y="171872"/>
            <a:ext cx="3003347" cy="250989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D6BD153-79C5-422C-BFBA-FE1675148417}"/>
              </a:ext>
            </a:extLst>
          </p:cNvPr>
          <p:cNvSpPr txBox="1">
            <a:spLocks/>
          </p:cNvSpPr>
          <p:nvPr/>
        </p:nvSpPr>
        <p:spPr>
          <a:xfrm>
            <a:off x="557594" y="3112542"/>
            <a:ext cx="3478235" cy="670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600"/>
              <a:buFont typeface="Squada One"/>
              <a:buNone/>
              <a:defRPr sz="3600" b="0" i="0" u="none" strike="noStrike" cap="none">
                <a:solidFill>
                  <a:srgbClr val="FFFFFF"/>
                </a:solidFill>
                <a:latin typeface="Squada One"/>
                <a:ea typeface="Squada One"/>
                <a:cs typeface="Squada One"/>
                <a:sym typeface="Squada One"/>
              </a:defRPr>
            </a:lvl1pPr>
            <a:lvl2pPr marR="0" lvl="1"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2pPr>
            <a:lvl3pPr marR="0" lvl="2"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3pPr>
            <a:lvl4pPr marR="0" lvl="3"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4pPr>
            <a:lvl5pPr marR="0" lvl="4"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5pPr>
            <a:lvl6pPr marR="0" lvl="5"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6pPr>
            <a:lvl7pPr marR="0" lvl="6"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7pPr>
            <a:lvl8pPr marR="0" lvl="7"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8pPr>
            <a:lvl9pPr marR="0" lvl="8"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9pPr>
          </a:lstStyle>
          <a:p>
            <a:pPr marL="571500" indent="-571500">
              <a:buFont typeface="Wingdings" panose="05000000000000000000" pitchFamily="2" charset="2"/>
              <a:buChar char="ü"/>
            </a:pPr>
            <a:r>
              <a:rPr lang="en-US"/>
              <a:t>Age and gender</a:t>
            </a:r>
          </a:p>
        </p:txBody>
      </p:sp>
      <p:pic>
        <p:nvPicPr>
          <p:cNvPr id="3076" name="Picture 4">
            <a:extLst>
              <a:ext uri="{FF2B5EF4-FFF2-40B4-BE49-F238E27FC236}">
                <a16:creationId xmlns:a16="http://schemas.microsoft.com/office/drawing/2014/main" id="{FDC9105D-2D78-4647-A640-FA817D1559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43070" y="225906"/>
            <a:ext cx="4938879" cy="2375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29141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8"/>
          <p:cNvSpPr txBox="1">
            <a:spLocks noGrp="1"/>
          </p:cNvSpPr>
          <p:nvPr>
            <p:ph type="ctrTitle"/>
          </p:nvPr>
        </p:nvSpPr>
        <p:spPr>
          <a:xfrm>
            <a:off x="1250675" y="1851425"/>
            <a:ext cx="66588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000" dirty="0">
                <a:latin typeface="+mj-lt"/>
              </a:rPr>
              <a:t>Q &amp; A</a:t>
            </a:r>
            <a:endParaRPr sz="5000" dirty="0">
              <a:latin typeface="+mj-lt"/>
            </a:endParaRPr>
          </a:p>
        </p:txBody>
      </p:sp>
      <p:sp>
        <p:nvSpPr>
          <p:cNvPr id="3" name="Google Shape;365;p48">
            <a:extLst>
              <a:ext uri="{FF2B5EF4-FFF2-40B4-BE49-F238E27FC236}">
                <a16:creationId xmlns:a16="http://schemas.microsoft.com/office/drawing/2014/main" id="{FB0ADEFF-933B-43F8-A298-8EAD5C97DB98}"/>
              </a:ext>
            </a:extLst>
          </p:cNvPr>
          <p:cNvSpPr txBox="1">
            <a:spLocks/>
          </p:cNvSpPr>
          <p:nvPr/>
        </p:nvSpPr>
        <p:spPr>
          <a:xfrm>
            <a:off x="1242600" y="2621576"/>
            <a:ext cx="6658800" cy="670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600"/>
              <a:buFont typeface="Squada One"/>
              <a:buNone/>
              <a:defRPr sz="3600" b="0" i="0" u="none" strike="noStrike" cap="none">
                <a:solidFill>
                  <a:srgbClr val="FFFFFF"/>
                </a:solidFill>
                <a:latin typeface="Squada One"/>
                <a:ea typeface="Squada One"/>
                <a:cs typeface="Squada One"/>
                <a:sym typeface="Squada One"/>
              </a:defRPr>
            </a:lvl1pPr>
            <a:lvl2pPr marR="0" lvl="1"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2pPr>
            <a:lvl3pPr marR="0" lvl="2"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3pPr>
            <a:lvl4pPr marR="0" lvl="3"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4pPr>
            <a:lvl5pPr marR="0" lvl="4"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5pPr>
            <a:lvl6pPr marR="0" lvl="5"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6pPr>
            <a:lvl7pPr marR="0" lvl="6"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7pPr>
            <a:lvl8pPr marR="0" lvl="7"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8pPr>
            <a:lvl9pPr marR="0" lvl="8" algn="ctr" rtl="0">
              <a:lnSpc>
                <a:spcPct val="100000"/>
              </a:lnSpc>
              <a:spcBef>
                <a:spcPts val="0"/>
              </a:spcBef>
              <a:spcAft>
                <a:spcPts val="0"/>
              </a:spcAft>
              <a:buClr>
                <a:srgbClr val="FFFFFF"/>
              </a:buClr>
              <a:buSzPts val="1800"/>
              <a:buFont typeface="Righteous"/>
              <a:buNone/>
              <a:defRPr sz="1800" b="0" i="0" u="none" strike="noStrike" cap="none">
                <a:solidFill>
                  <a:srgbClr val="FFFFFF"/>
                </a:solidFill>
                <a:latin typeface="Righteous"/>
                <a:ea typeface="Righteous"/>
                <a:cs typeface="Righteous"/>
                <a:sym typeface="Righteous"/>
              </a:defRPr>
            </a:lvl9pPr>
          </a:lstStyle>
          <a:p>
            <a:r>
              <a:rPr lang="en-US" dirty="0"/>
              <a:t>Thanks for Watching</a:t>
            </a:r>
          </a:p>
        </p:txBody>
      </p:sp>
    </p:spTree>
    <p:extLst>
      <p:ext uri="{BB962C8B-B14F-4D97-AF65-F5344CB8AC3E}">
        <p14:creationId xmlns:p14="http://schemas.microsoft.com/office/powerpoint/2010/main" val="1657144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8"/>
          <p:cNvSpPr txBox="1">
            <a:spLocks noGrp="1"/>
          </p:cNvSpPr>
          <p:nvPr>
            <p:ph type="ctrTitle"/>
          </p:nvPr>
        </p:nvSpPr>
        <p:spPr>
          <a:xfrm>
            <a:off x="1250675" y="1851425"/>
            <a:ext cx="66588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CURRENT SITUATION</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CURRENT SITUATION</a:t>
            </a:r>
          </a:p>
        </p:txBody>
      </p:sp>
      <p:pic>
        <p:nvPicPr>
          <p:cNvPr id="9" name="Picture 8"/>
          <p:cNvPicPr/>
          <p:nvPr/>
        </p:nvPicPr>
        <p:blipFill>
          <a:blip r:embed="rId3">
            <a:extLst>
              <a:ext uri="{28A0092B-C50C-407E-A947-70E740481C1C}">
                <a14:useLocalDpi xmlns:a14="http://schemas.microsoft.com/office/drawing/2010/main" val="0"/>
              </a:ext>
            </a:extLst>
          </a:blip>
          <a:stretch>
            <a:fillRect/>
          </a:stretch>
        </p:blipFill>
        <p:spPr>
          <a:xfrm>
            <a:off x="749099" y="1702339"/>
            <a:ext cx="3638075" cy="2629819"/>
          </a:xfrm>
          <a:prstGeom prst="rect">
            <a:avLst/>
          </a:prstGeom>
        </p:spPr>
      </p:pic>
      <p:pic>
        <p:nvPicPr>
          <p:cNvPr id="10" name="Picture 9"/>
          <p:cNvPicPr/>
          <p:nvPr/>
        </p:nvPicPr>
        <p:blipFill>
          <a:blip r:embed="rId4">
            <a:extLst>
              <a:ext uri="{28A0092B-C50C-407E-A947-70E740481C1C}">
                <a14:useLocalDpi xmlns:a14="http://schemas.microsoft.com/office/drawing/2010/main" val="0"/>
              </a:ext>
            </a:extLst>
          </a:blip>
          <a:stretch>
            <a:fillRect/>
          </a:stretch>
        </p:blipFill>
        <p:spPr>
          <a:xfrm>
            <a:off x="4572002" y="1702339"/>
            <a:ext cx="3570050" cy="2629819"/>
          </a:xfrm>
          <a:prstGeom prst="rect">
            <a:avLst/>
          </a:prstGeom>
        </p:spPr>
      </p:pic>
    </p:spTree>
    <p:extLst>
      <p:ext uri="{BB962C8B-B14F-4D97-AF65-F5344CB8AC3E}">
        <p14:creationId xmlns:p14="http://schemas.microsoft.com/office/powerpoint/2010/main" val="3195646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CURRENT SITUATION</a:t>
            </a:r>
          </a:p>
        </p:txBody>
      </p:sp>
      <p:pic>
        <p:nvPicPr>
          <p:cNvPr id="5" name="Picture 4"/>
          <p:cNvPicPr/>
          <p:nvPr/>
        </p:nvPicPr>
        <p:blipFill>
          <a:blip r:embed="rId3" cstate="print">
            <a:extLst>
              <a:ext uri="{28A0092B-C50C-407E-A947-70E740481C1C}">
                <a14:useLocalDpi xmlns:a14="http://schemas.microsoft.com/office/drawing/2010/main" val="0"/>
              </a:ext>
            </a:extLst>
          </a:blip>
          <a:stretch>
            <a:fillRect/>
          </a:stretch>
        </p:blipFill>
        <p:spPr>
          <a:xfrm>
            <a:off x="749100" y="1682884"/>
            <a:ext cx="3540798" cy="2825237"/>
          </a:xfrm>
          <a:prstGeom prst="rect">
            <a:avLst/>
          </a:prstGeom>
        </p:spPr>
      </p:pic>
      <p:pic>
        <p:nvPicPr>
          <p:cNvPr id="6" name="Picture 5"/>
          <p:cNvPicPr/>
          <p:nvPr/>
        </p:nvPicPr>
        <p:blipFill>
          <a:blip r:embed="rId4">
            <a:extLst>
              <a:ext uri="{28A0092B-C50C-407E-A947-70E740481C1C}">
                <a14:useLocalDpi xmlns:a14="http://schemas.microsoft.com/office/drawing/2010/main" val="0"/>
              </a:ext>
            </a:extLst>
          </a:blip>
          <a:stretch>
            <a:fillRect/>
          </a:stretch>
        </p:blipFill>
        <p:spPr>
          <a:xfrm>
            <a:off x="4572000" y="1682884"/>
            <a:ext cx="3929974" cy="2825238"/>
          </a:xfrm>
          <a:prstGeom prst="rect">
            <a:avLst/>
          </a:prstGeom>
        </p:spPr>
      </p:pic>
    </p:spTree>
    <p:extLst>
      <p:ext uri="{BB962C8B-B14F-4D97-AF65-F5344CB8AC3E}">
        <p14:creationId xmlns:p14="http://schemas.microsoft.com/office/powerpoint/2010/main" val="1168640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8"/>
          <p:cNvSpPr txBox="1">
            <a:spLocks noGrp="1"/>
          </p:cNvSpPr>
          <p:nvPr>
            <p:ph type="ctrTitle"/>
          </p:nvPr>
        </p:nvSpPr>
        <p:spPr>
          <a:xfrm>
            <a:off x="1250675" y="1851425"/>
            <a:ext cx="66588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PROBLEM DEFINITION</a:t>
            </a:r>
            <a:endParaRPr dirty="0"/>
          </a:p>
        </p:txBody>
      </p:sp>
    </p:spTree>
    <p:extLst>
      <p:ext uri="{BB962C8B-B14F-4D97-AF65-F5344CB8AC3E}">
        <p14:creationId xmlns:p14="http://schemas.microsoft.com/office/powerpoint/2010/main" val="3258291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PROBLEM DEFINITION</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100" y="1614792"/>
            <a:ext cx="3813172" cy="2624036"/>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5191" y="1614792"/>
            <a:ext cx="3920247" cy="2624036"/>
          </a:xfrm>
          <a:prstGeom prst="rect">
            <a:avLst/>
          </a:prstGeom>
        </p:spPr>
      </p:pic>
    </p:spTree>
    <p:extLst>
      <p:ext uri="{BB962C8B-B14F-4D97-AF65-F5344CB8AC3E}">
        <p14:creationId xmlns:p14="http://schemas.microsoft.com/office/powerpoint/2010/main" val="35667855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PROBLEM DEFINITION</a:t>
            </a:r>
          </a:p>
        </p:txBody>
      </p:sp>
      <p:sp>
        <p:nvSpPr>
          <p:cNvPr id="5" name="Google Shape;383;p50"/>
          <p:cNvSpPr txBox="1">
            <a:spLocks/>
          </p:cNvSpPr>
          <p:nvPr/>
        </p:nvSpPr>
        <p:spPr>
          <a:xfrm>
            <a:off x="2939652" y="1171325"/>
            <a:ext cx="2930700" cy="1372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400" dirty="0">
                <a:solidFill>
                  <a:schemeClr val="bg1"/>
                </a:solidFill>
              </a:rPr>
              <a:t>Video is only extracted when</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491" y="1381890"/>
            <a:ext cx="2565771" cy="1719117"/>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17342" y="2630323"/>
            <a:ext cx="2789101" cy="2012352"/>
          </a:xfrm>
          <a:prstGeom prst="rect">
            <a:avLst/>
          </a:prstGeom>
        </p:spPr>
      </p:pic>
      <p:pic>
        <p:nvPicPr>
          <p:cNvPr id="10" name="Picture 9"/>
          <p:cNvPicPr/>
          <p:nvPr/>
        </p:nvPicPr>
        <p:blipFill>
          <a:blip r:embed="rId5" cstate="print">
            <a:extLst>
              <a:ext uri="{28A0092B-C50C-407E-A947-70E740481C1C}">
                <a14:useLocalDpi xmlns:a14="http://schemas.microsoft.com/office/drawing/2010/main" val="0"/>
              </a:ext>
            </a:extLst>
          </a:blip>
          <a:stretch>
            <a:fillRect/>
          </a:stretch>
        </p:blipFill>
        <p:spPr>
          <a:xfrm>
            <a:off x="6260737" y="1381891"/>
            <a:ext cx="2313420" cy="1719116"/>
          </a:xfrm>
          <a:prstGeom prst="rect">
            <a:avLst/>
          </a:prstGeom>
        </p:spPr>
      </p:pic>
    </p:spTree>
    <p:extLst>
      <p:ext uri="{BB962C8B-B14F-4D97-AF65-F5344CB8AC3E}">
        <p14:creationId xmlns:p14="http://schemas.microsoft.com/office/powerpoint/2010/main" val="1248483892"/>
      </p:ext>
    </p:extLst>
  </p:cSld>
  <p:clrMapOvr>
    <a:masterClrMapping/>
  </p:clrMapOvr>
</p:sld>
</file>

<file path=ppt/theme/theme1.xml><?xml version="1.0" encoding="utf-8"?>
<a:theme xmlns:a="http://schemas.openxmlformats.org/drawingml/2006/main" name="Tech Startup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257</TotalTime>
  <Words>629</Words>
  <Application>Microsoft Office PowerPoint</Application>
  <PresentationFormat>On-screen Show (16:9)</PresentationFormat>
  <Paragraphs>111</Paragraphs>
  <Slides>36</Slides>
  <Notes>35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Roboto Condensed Light</vt:lpstr>
      <vt:lpstr>Wingdings</vt:lpstr>
      <vt:lpstr>Squada One</vt:lpstr>
      <vt:lpstr>Righteous</vt:lpstr>
      <vt:lpstr>Fira Sans Extra Condensed Medium</vt:lpstr>
      <vt:lpstr>Tech Startup by Slidesgo</vt:lpstr>
      <vt:lpstr>IN-STORE CUSTOMER HEATMAP SYSTEM</vt:lpstr>
      <vt:lpstr>AGENDA</vt:lpstr>
      <vt:lpstr>01. INTRODUCTION</vt:lpstr>
      <vt:lpstr>CURRENT SITUATION</vt:lpstr>
      <vt:lpstr>CURRENT SITUATION</vt:lpstr>
      <vt:lpstr>CURRENT SITUATION</vt:lpstr>
      <vt:lpstr>PROBLEM DEFINITION</vt:lpstr>
      <vt:lpstr>PROBLEM DEFINITION</vt:lpstr>
      <vt:lpstr>PROBLEM DEFINITION</vt:lpstr>
      <vt:lpstr>So what to do to take advantage of the benefits that the camera offers?</vt:lpstr>
      <vt:lpstr>PROPOSED SOLUTION</vt:lpstr>
      <vt:lpstr>IN-STORE CUSTOMER HEATMAP SYSTEM</vt:lpstr>
      <vt:lpstr>So what is Heatmap ?</vt:lpstr>
      <vt:lpstr>Heatmap </vt:lpstr>
      <vt:lpstr>Heatmap in ICHS </vt:lpstr>
      <vt:lpstr>Atificial Intelligence</vt:lpstr>
      <vt:lpstr>People Detection</vt:lpstr>
      <vt:lpstr>COMPETITIVE ADVANTAGE</vt:lpstr>
      <vt:lpstr>Implementation</vt:lpstr>
      <vt:lpstr>Overview</vt:lpstr>
      <vt:lpstr>Overview System</vt:lpstr>
      <vt:lpstr>Camera Worker</vt:lpstr>
      <vt:lpstr>Video Worker</vt:lpstr>
      <vt:lpstr>Worker</vt:lpstr>
      <vt:lpstr>Streaming</vt:lpstr>
      <vt:lpstr>Web Server</vt:lpstr>
      <vt:lpstr>DEMO</vt:lpstr>
      <vt:lpstr>Scenario: View Stream Camera</vt:lpstr>
      <vt:lpstr>Problems</vt:lpstr>
      <vt:lpstr>Solution</vt:lpstr>
      <vt:lpstr>Solution</vt:lpstr>
      <vt:lpstr>Scenario: View Preview Heatmap</vt:lpstr>
      <vt:lpstr>Scenario: View Statistic</vt:lpstr>
      <vt:lpstr>Future Plan</vt:lpstr>
      <vt:lpstr>Face Detection</vt:lpstr>
      <vt:lpstr>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IN-STORE CUSTOMER HEATMAP SYSTEM</dc:title>
  <cp:lastModifiedBy>Tuyến Nguyễn Quang</cp:lastModifiedBy>
  <cp:revision>30</cp:revision>
  <dcterms:modified xsi:type="dcterms:W3CDTF">2019-08-24T08:59:58Z</dcterms:modified>
</cp:coreProperties>
</file>